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
  </p:notesMasterIdLst>
  <p:sldIdLst>
    <p:sldId id="256" r:id="rId2"/>
    <p:sldId id="257" r:id="rId3"/>
    <p:sldId id="258" r:id="rId4"/>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mn-lt"/>
        <a:ea typeface="+mn-ea"/>
        <a:cs typeface="+mn-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8"/>
          </a:solidFill>
        </a:fill>
      </a:tcStyle>
    </a:wholeTbl>
    <a:band2H>
      <a:tcTxStyle/>
      <a:tcStyle>
        <a:tcBdr/>
        <a:fill>
          <a:solidFill>
            <a:srgbClr val="E6EA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E7CB"/>
          </a:solidFill>
        </a:fill>
      </a:tcStyle>
    </a:wholeTbl>
    <a:band2H>
      <a:tcTxStyle/>
      <a:tcStyle>
        <a:tcBdr/>
        <a:fill>
          <a:solidFill>
            <a:srgbClr val="F8F4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CDDE"/>
          </a:solidFill>
        </a:fill>
      </a:tcStyle>
    </a:wholeTbl>
    <a:band2H>
      <a:tcTxStyle/>
      <a:tcStyle>
        <a:tcBdr/>
        <a:fill>
          <a:solidFill>
            <a:srgbClr val="EBE8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22"/>
    <p:restoredTop sz="94638"/>
  </p:normalViewPr>
  <p:slideViewPr>
    <p:cSldViewPr snapToGrid="0" snapToObjects="1">
      <p:cViewPr varScale="1">
        <p:scale>
          <a:sx n="110" d="100"/>
          <a:sy n="110" d="100"/>
        </p:scale>
        <p:origin x="150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Shape 19"/>
          <p:cNvSpPr>
            <a:spLocks noGrp="1" noRot="1" noChangeAspect="1"/>
          </p:cNvSpPr>
          <p:nvPr>
            <p:ph type="sldImg"/>
          </p:nvPr>
        </p:nvSpPr>
        <p:spPr>
          <a:xfrm>
            <a:off x="1143000" y="685800"/>
            <a:ext cx="4572000" cy="3429000"/>
          </a:xfrm>
          <a:prstGeom prst="rect">
            <a:avLst/>
          </a:prstGeom>
        </p:spPr>
        <p:txBody>
          <a:bodyPr/>
          <a:lstStyle/>
          <a:p>
            <a:endParaRPr/>
          </a:p>
        </p:txBody>
      </p:sp>
      <p:sp>
        <p:nvSpPr>
          <p:cNvPr id="20" name="Shape 2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071886936"/>
      </p:ext>
    </p:extLst>
  </p:cSld>
  <p:clrMap bg1="lt1" tx1="dk1" bg2="lt2" tx2="dk2" accent1="accent1" accent2="accent2" accent3="accent3" accent4="accent4" accent5="accent5" accent6="accent6" hlink="hlink" folHlink="folHlink"/>
  <p:notesStyle>
    <a:lvl1pPr latinLnBrk="0">
      <a:spcBef>
        <a:spcPts val="400"/>
      </a:spcBef>
      <a:defRPr sz="1200">
        <a:uFill>
          <a:solidFill>
            <a:srgbClr val="000000"/>
          </a:solidFill>
        </a:uFill>
        <a:latin typeface="+mn-lt"/>
        <a:ea typeface="+mn-ea"/>
        <a:cs typeface="+mn-cs"/>
        <a:sym typeface="Arial"/>
      </a:defRPr>
    </a:lvl1pPr>
    <a:lvl2pPr indent="228600" latinLnBrk="0">
      <a:spcBef>
        <a:spcPts val="400"/>
      </a:spcBef>
      <a:defRPr sz="1200">
        <a:uFill>
          <a:solidFill>
            <a:srgbClr val="000000"/>
          </a:solidFill>
        </a:uFill>
        <a:latin typeface="+mn-lt"/>
        <a:ea typeface="+mn-ea"/>
        <a:cs typeface="+mn-cs"/>
        <a:sym typeface="Arial"/>
      </a:defRPr>
    </a:lvl2pPr>
    <a:lvl3pPr indent="457200" latinLnBrk="0">
      <a:spcBef>
        <a:spcPts val="400"/>
      </a:spcBef>
      <a:defRPr sz="1200">
        <a:uFill>
          <a:solidFill>
            <a:srgbClr val="000000"/>
          </a:solidFill>
        </a:uFill>
        <a:latin typeface="+mn-lt"/>
        <a:ea typeface="+mn-ea"/>
        <a:cs typeface="+mn-cs"/>
        <a:sym typeface="Arial"/>
      </a:defRPr>
    </a:lvl3pPr>
    <a:lvl4pPr indent="685800" latinLnBrk="0">
      <a:spcBef>
        <a:spcPts val="400"/>
      </a:spcBef>
      <a:defRPr sz="1200">
        <a:uFill>
          <a:solidFill>
            <a:srgbClr val="000000"/>
          </a:solidFill>
        </a:uFill>
        <a:latin typeface="+mn-lt"/>
        <a:ea typeface="+mn-ea"/>
        <a:cs typeface="+mn-cs"/>
        <a:sym typeface="Arial"/>
      </a:defRPr>
    </a:lvl4pPr>
    <a:lvl5pPr indent="914400" latinLnBrk="0">
      <a:spcBef>
        <a:spcPts val="400"/>
      </a:spcBef>
      <a:defRPr sz="1200">
        <a:uFill>
          <a:solidFill>
            <a:srgbClr val="000000"/>
          </a:solidFill>
        </a:uFill>
        <a:latin typeface="+mn-lt"/>
        <a:ea typeface="+mn-ea"/>
        <a:cs typeface="+mn-cs"/>
        <a:sym typeface="Arial"/>
      </a:defRPr>
    </a:lvl5pPr>
    <a:lvl6pPr indent="1143000" latinLnBrk="0">
      <a:spcBef>
        <a:spcPts val="400"/>
      </a:spcBef>
      <a:defRPr sz="1200">
        <a:uFill>
          <a:solidFill>
            <a:srgbClr val="000000"/>
          </a:solidFill>
        </a:uFill>
        <a:latin typeface="+mn-lt"/>
        <a:ea typeface="+mn-ea"/>
        <a:cs typeface="+mn-cs"/>
        <a:sym typeface="Arial"/>
      </a:defRPr>
    </a:lvl6pPr>
    <a:lvl7pPr indent="1371600" latinLnBrk="0">
      <a:spcBef>
        <a:spcPts val="400"/>
      </a:spcBef>
      <a:defRPr sz="1200">
        <a:uFill>
          <a:solidFill>
            <a:srgbClr val="000000"/>
          </a:solidFill>
        </a:uFill>
        <a:latin typeface="+mn-lt"/>
        <a:ea typeface="+mn-ea"/>
        <a:cs typeface="+mn-cs"/>
        <a:sym typeface="Arial"/>
      </a:defRPr>
    </a:lvl7pPr>
    <a:lvl8pPr indent="1600200" latinLnBrk="0">
      <a:spcBef>
        <a:spcPts val="400"/>
      </a:spcBef>
      <a:defRPr sz="1200">
        <a:uFill>
          <a:solidFill>
            <a:srgbClr val="000000"/>
          </a:solidFill>
        </a:uFill>
        <a:latin typeface="+mn-lt"/>
        <a:ea typeface="+mn-ea"/>
        <a:cs typeface="+mn-cs"/>
        <a:sym typeface="Arial"/>
      </a:defRPr>
    </a:lvl8pPr>
    <a:lvl9pPr indent="1828800" latinLnBrk="0">
      <a:spcBef>
        <a:spcPts val="400"/>
      </a:spcBef>
      <a:defRPr sz="1200">
        <a:uFill>
          <a:solidFill>
            <a:srgbClr val="000000"/>
          </a:solidFill>
        </a:uFill>
        <a:latin typeface="+mn-lt"/>
        <a:ea typeface="+mn-ea"/>
        <a:cs typeface="+mn-cs"/>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efault - Title Slide">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12" name="Shape 12"/>
          <p:cNvSpPr>
            <a:spLocks noGrp="1"/>
          </p:cNvSpPr>
          <p:nvPr>
            <p:ph type="body" sz="half"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85800" y="1206628"/>
            <a:ext cx="7772400" cy="3317618"/>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normAutofit/>
          </a:bodyPr>
          <a:lstStyle/>
          <a:p>
            <a:r>
              <a:t>Title Text</a:t>
            </a:r>
          </a:p>
        </p:txBody>
      </p:sp>
      <p:sp>
        <p:nvSpPr>
          <p:cNvPr id="3" name="Shape 3"/>
          <p:cNvSpPr>
            <a:spLocks noGrp="1"/>
          </p:cNvSpPr>
          <p:nvPr>
            <p:ph type="body" idx="1"/>
          </p:nvPr>
        </p:nvSpPr>
        <p:spPr>
          <a:xfrm>
            <a:off x="1371600" y="3886200"/>
            <a:ext cx="6400800" cy="297180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00132" y="6442075"/>
            <a:ext cx="286669" cy="273584"/>
          </a:xfrm>
          <a:prstGeom prst="rect">
            <a:avLst/>
          </a:prstGeom>
          <a:ln w="12700">
            <a:miter lim="400000"/>
          </a:ln>
        </p:spPr>
        <p:txBody>
          <a:bodyPr wrap="none" lIns="38100" tIns="38100" rIns="38100" bIns="38100">
            <a:spAutoFit/>
          </a:bodyPr>
          <a:lstStyle>
            <a:lvl1pPr algn="r">
              <a:defRPr sz="1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mn-lt"/>
          <a:ea typeface="+mn-ea"/>
          <a:cs typeface="+mn-cs"/>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mn-lt"/>
          <a:ea typeface="+mn-ea"/>
          <a:cs typeface="+mn-cs"/>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mn-lt"/>
          <a:ea typeface="+mn-ea"/>
          <a:cs typeface="+mn-cs"/>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mn-lt"/>
          <a:ea typeface="+mn-ea"/>
          <a:cs typeface="+mn-cs"/>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mn-lt"/>
          <a:ea typeface="+mn-ea"/>
          <a:cs typeface="+mn-cs"/>
          <a:sym typeface="Arial"/>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mn-lt"/>
          <a:ea typeface="+mn-ea"/>
          <a:cs typeface="+mn-cs"/>
          <a:sym typeface="Arial"/>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mn-lt"/>
          <a:ea typeface="+mn-ea"/>
          <a:cs typeface="+mn-cs"/>
          <a:sym typeface="Arial"/>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mn-lt"/>
          <a:ea typeface="+mn-ea"/>
          <a:cs typeface="+mn-cs"/>
          <a:sym typeface="Arial"/>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mn-lt"/>
          <a:ea typeface="+mn-ea"/>
          <a:cs typeface="+mn-cs"/>
          <a:sym typeface="Arial"/>
        </a:defRPr>
      </a:lvl9pPr>
    </p:titleStyle>
    <p:bodyStyle>
      <a:lvl1pPr marL="0" marR="0" indent="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000000"/>
          </a:solidFill>
          <a:uFill>
            <a:solidFill>
              <a:srgbClr val="000000"/>
            </a:solidFill>
          </a:uFill>
          <a:latin typeface="+mn-lt"/>
          <a:ea typeface="+mn-ea"/>
          <a:cs typeface="+mn-cs"/>
          <a:sym typeface="Arial"/>
        </a:defRPr>
      </a:lvl1pPr>
      <a:lvl2pPr marL="0" marR="0" indent="45720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000000"/>
          </a:solidFill>
          <a:uFill>
            <a:solidFill>
              <a:srgbClr val="000000"/>
            </a:solidFill>
          </a:uFill>
          <a:latin typeface="+mn-lt"/>
          <a:ea typeface="+mn-ea"/>
          <a:cs typeface="+mn-cs"/>
          <a:sym typeface="Arial"/>
        </a:defRPr>
      </a:lvl2pPr>
      <a:lvl3pPr marL="0" marR="0" indent="91440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000000"/>
          </a:solidFill>
          <a:uFill>
            <a:solidFill>
              <a:srgbClr val="000000"/>
            </a:solidFill>
          </a:uFill>
          <a:latin typeface="+mn-lt"/>
          <a:ea typeface="+mn-ea"/>
          <a:cs typeface="+mn-cs"/>
          <a:sym typeface="Arial"/>
        </a:defRPr>
      </a:lvl3pPr>
      <a:lvl4pPr marL="0" marR="0" indent="137160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000000"/>
          </a:solidFill>
          <a:uFill>
            <a:solidFill>
              <a:srgbClr val="000000"/>
            </a:solidFill>
          </a:uFill>
          <a:latin typeface="+mn-lt"/>
          <a:ea typeface="+mn-ea"/>
          <a:cs typeface="+mn-cs"/>
          <a:sym typeface="Arial"/>
        </a:defRPr>
      </a:lvl4pPr>
      <a:lvl5pPr marL="0" marR="0" indent="182880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000000"/>
          </a:solidFill>
          <a:uFill>
            <a:solidFill>
              <a:srgbClr val="000000"/>
            </a:solidFill>
          </a:uFill>
          <a:latin typeface="+mn-lt"/>
          <a:ea typeface="+mn-ea"/>
          <a:cs typeface="+mn-cs"/>
          <a:sym typeface="Arial"/>
        </a:defRPr>
      </a:lvl5pPr>
      <a:lvl6pPr marL="0" marR="0" indent="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000000"/>
          </a:solidFill>
          <a:uFill>
            <a:solidFill>
              <a:srgbClr val="000000"/>
            </a:solidFill>
          </a:uFill>
          <a:latin typeface="+mn-lt"/>
          <a:ea typeface="+mn-ea"/>
          <a:cs typeface="+mn-cs"/>
          <a:sym typeface="Arial"/>
        </a:defRPr>
      </a:lvl6pPr>
      <a:lvl7pPr marL="0" marR="0" indent="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000000"/>
          </a:solidFill>
          <a:uFill>
            <a:solidFill>
              <a:srgbClr val="000000"/>
            </a:solidFill>
          </a:uFill>
          <a:latin typeface="+mn-lt"/>
          <a:ea typeface="+mn-ea"/>
          <a:cs typeface="+mn-cs"/>
          <a:sym typeface="Arial"/>
        </a:defRPr>
      </a:lvl7pPr>
      <a:lvl8pPr marL="0" marR="0" indent="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000000"/>
          </a:solidFill>
          <a:uFill>
            <a:solidFill>
              <a:srgbClr val="000000"/>
            </a:solidFill>
          </a:uFill>
          <a:latin typeface="+mn-lt"/>
          <a:ea typeface="+mn-ea"/>
          <a:cs typeface="+mn-cs"/>
          <a:sym typeface="Arial"/>
        </a:defRPr>
      </a:lvl8pPr>
      <a:lvl9pPr marL="0" marR="0" indent="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000000"/>
          </a:solidFill>
          <a:uFill>
            <a:solidFill>
              <a:srgbClr val="000000"/>
            </a:solidFill>
          </a:uFill>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tiff"/><Relationship Id="rId13" Type="http://schemas.openxmlformats.org/officeDocument/2006/relationships/image" Target="../media/image9.tiff"/><Relationship Id="rId3" Type="http://schemas.openxmlformats.org/officeDocument/2006/relationships/image" Target="../media/image2.png"/><Relationship Id="rId7" Type="http://schemas.openxmlformats.org/officeDocument/2006/relationships/slide" Target="slide2.xml"/><Relationship Id="rId12" Type="http://schemas.openxmlformats.org/officeDocument/2006/relationships/image" Target="../media/image8.tif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1.xml"/><Relationship Id="rId11" Type="http://schemas.openxmlformats.org/officeDocument/2006/relationships/image" Target="../media/image7.tiff"/><Relationship Id="rId5" Type="http://schemas.openxmlformats.org/officeDocument/2006/relationships/slide" Target="slide3.xml"/><Relationship Id="rId10" Type="http://schemas.openxmlformats.org/officeDocument/2006/relationships/image" Target="../media/image6.tiff"/><Relationship Id="rId4" Type="http://schemas.openxmlformats.org/officeDocument/2006/relationships/image" Target="../media/image3.png"/><Relationship Id="rId9" Type="http://schemas.openxmlformats.org/officeDocument/2006/relationships/image" Target="../media/image5.tiff"/></Relationships>
</file>

<file path=ppt/slides/_rels/slide2.xml.rels><?xml version="1.0" encoding="UTF-8" standalone="yes"?>
<Relationships xmlns="http://schemas.openxmlformats.org/package/2006/relationships"><Relationship Id="rId8" Type="http://schemas.openxmlformats.org/officeDocument/2006/relationships/image" Target="../media/image5.tiff"/><Relationship Id="rId13" Type="http://schemas.openxmlformats.org/officeDocument/2006/relationships/image" Target="../media/image6.tiff"/><Relationship Id="rId3" Type="http://schemas.openxmlformats.org/officeDocument/2006/relationships/image" Target="../media/image3.png"/><Relationship Id="rId7" Type="http://schemas.openxmlformats.org/officeDocument/2006/relationships/slide" Target="slide2.xml"/><Relationship Id="rId12" Type="http://schemas.openxmlformats.org/officeDocument/2006/relationships/image" Target="../media/image4.tiff"/><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9.tiff"/><Relationship Id="rId5" Type="http://schemas.openxmlformats.org/officeDocument/2006/relationships/slide" Target="slide1.xml"/><Relationship Id="rId10" Type="http://schemas.openxmlformats.org/officeDocument/2006/relationships/image" Target="../media/image8.tiff"/><Relationship Id="rId4" Type="http://schemas.openxmlformats.org/officeDocument/2006/relationships/image" Target="../media/image1.png"/><Relationship Id="rId9" Type="http://schemas.openxmlformats.org/officeDocument/2006/relationships/image" Target="../media/image7.tiff"/><Relationship Id="rId1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3"/>
          <p:cNvGrpSpPr/>
          <p:nvPr/>
        </p:nvGrpSpPr>
        <p:grpSpPr>
          <a:xfrm>
            <a:off x="-21605" y="-2"/>
            <a:ext cx="9175133" cy="4479570"/>
            <a:chOff x="0" y="-1"/>
            <a:chExt cx="9175132" cy="4479568"/>
          </a:xfrm>
        </p:grpSpPr>
        <p:sp>
          <p:nvSpPr>
            <p:cNvPr id="25" name="Shape 25"/>
            <p:cNvSpPr/>
            <p:nvPr/>
          </p:nvSpPr>
          <p:spPr>
            <a:xfrm>
              <a:off x="142254" y="4263666"/>
              <a:ext cx="1816102" cy="215901"/>
            </a:xfrm>
            <a:prstGeom prst="rect">
              <a:avLst/>
            </a:prstGeom>
            <a:solidFill>
              <a:srgbClr val="DFE5EE"/>
            </a:solidFill>
            <a:ln w="12700" cap="flat">
              <a:noFill/>
              <a:miter lim="400000"/>
            </a:ln>
            <a:effectLst/>
            <a:extLst>
              <a:ext uri="{C572A759-6A51-4108-AA02-DFA0A04FC94B}">
                <ma14:wrappingTextBoxFlag xmlns:ma14="http://schemas.microsoft.com/office/mac/drawingml/2011/main" xmlns="" val="1"/>
              </a:ext>
            </a:extLst>
          </p:spPr>
          <p:txBody>
            <a:bodyPr wrap="square" lIns="38100" tIns="38100" rIns="38100" bIns="38100" numCol="1" anchor="t">
              <a:spAutoFit/>
            </a:bodyPr>
            <a:lstStyle>
              <a:lvl1pPr>
                <a:spcBef>
                  <a:spcPts val="500"/>
                </a:spcBef>
                <a:defRPr sz="900" b="1">
                  <a:latin typeface="Tahoma"/>
                  <a:ea typeface="Tahoma"/>
                  <a:cs typeface="Tahoma"/>
                  <a:sym typeface="Tahoma"/>
                </a:defRPr>
              </a:lvl1pPr>
            </a:lstStyle>
            <a:p>
              <a:r>
                <a:t>Friends</a:t>
              </a:r>
            </a:p>
          </p:txBody>
        </p:sp>
        <p:grpSp>
          <p:nvGrpSpPr>
            <p:cNvPr id="29" name="Group 29"/>
            <p:cNvGrpSpPr/>
            <p:nvPr/>
          </p:nvGrpSpPr>
          <p:grpSpPr>
            <a:xfrm>
              <a:off x="0" y="-1"/>
              <a:ext cx="9175132" cy="361952"/>
              <a:chOff x="0" y="0"/>
              <a:chExt cx="9175131" cy="361950"/>
            </a:xfrm>
          </p:grpSpPr>
          <p:pic>
            <p:nvPicPr>
              <p:cNvPr id="26" name="image2.png"/>
              <p:cNvPicPr>
                <a:picLocks noChangeAspect="1"/>
              </p:cNvPicPr>
              <p:nvPr/>
            </p:nvPicPr>
            <p:blipFill>
              <a:blip r:embed="rId2">
                <a:extLst/>
              </a:blip>
              <a:srcRect l="52332" t="18487" r="31527" b="76469"/>
              <a:stretch>
                <a:fillRect/>
              </a:stretch>
            </p:blipFill>
            <p:spPr>
              <a:xfrm>
                <a:off x="5469906" y="0"/>
                <a:ext cx="1866901" cy="361951"/>
              </a:xfrm>
              <a:prstGeom prst="rect">
                <a:avLst/>
              </a:prstGeom>
              <a:ln w="12700" cap="flat">
                <a:noFill/>
                <a:miter lim="400000"/>
              </a:ln>
              <a:effectLst/>
            </p:spPr>
          </p:pic>
          <p:pic>
            <p:nvPicPr>
              <p:cNvPr id="27" name="image2.png"/>
              <p:cNvPicPr>
                <a:picLocks noChangeAspect="1"/>
              </p:cNvPicPr>
              <p:nvPr/>
            </p:nvPicPr>
            <p:blipFill>
              <a:blip r:embed="rId2">
                <a:extLst/>
              </a:blip>
              <a:srcRect t="18487" r="35561" b="76469"/>
              <a:stretch>
                <a:fillRect/>
              </a:stretch>
            </p:blipFill>
            <p:spPr>
              <a:xfrm>
                <a:off x="-1" y="0"/>
                <a:ext cx="5584207" cy="361951"/>
              </a:xfrm>
              <a:prstGeom prst="rect">
                <a:avLst/>
              </a:prstGeom>
              <a:ln w="12700" cap="flat">
                <a:noFill/>
                <a:miter lim="400000"/>
              </a:ln>
              <a:effectLst/>
            </p:spPr>
          </p:pic>
          <p:pic>
            <p:nvPicPr>
              <p:cNvPr id="28" name="image2.png"/>
              <p:cNvPicPr>
                <a:picLocks noChangeAspect="1"/>
              </p:cNvPicPr>
              <p:nvPr/>
            </p:nvPicPr>
            <p:blipFill>
              <a:blip r:embed="rId2">
                <a:extLst/>
              </a:blip>
              <a:srcRect l="80580" t="18487" r="3276" b="77310"/>
              <a:stretch>
                <a:fillRect/>
              </a:stretch>
            </p:blipFill>
            <p:spPr>
              <a:xfrm>
                <a:off x="7270131" y="0"/>
                <a:ext cx="1905001" cy="361951"/>
              </a:xfrm>
              <a:prstGeom prst="rect">
                <a:avLst/>
              </a:prstGeom>
              <a:ln w="12700" cap="flat">
                <a:noFill/>
                <a:miter lim="400000"/>
              </a:ln>
              <a:effectLst/>
            </p:spPr>
          </p:pic>
        </p:grpSp>
        <p:pic>
          <p:nvPicPr>
            <p:cNvPr id="30" name="image3.png"/>
            <p:cNvPicPr>
              <a:picLocks noChangeAspect="1"/>
            </p:cNvPicPr>
            <p:nvPr/>
          </p:nvPicPr>
          <p:blipFill>
            <a:blip r:embed="rId3">
              <a:extLst/>
            </a:blip>
            <a:srcRect l="19790" t="36111" r="30382" b="53008"/>
            <a:stretch>
              <a:fillRect/>
            </a:stretch>
          </p:blipFill>
          <p:spPr>
            <a:xfrm>
              <a:off x="2142102" y="2137806"/>
              <a:ext cx="5702302" cy="889002"/>
            </a:xfrm>
            <a:prstGeom prst="rect">
              <a:avLst/>
            </a:prstGeom>
            <a:ln w="12700" cap="flat">
              <a:noFill/>
              <a:miter lim="400000"/>
            </a:ln>
            <a:effectLst/>
          </p:spPr>
        </p:pic>
        <p:pic>
          <p:nvPicPr>
            <p:cNvPr id="31" name="image4.png"/>
            <p:cNvPicPr>
              <a:picLocks noChangeAspect="1"/>
            </p:cNvPicPr>
            <p:nvPr/>
          </p:nvPicPr>
          <p:blipFill>
            <a:blip r:embed="rId4">
              <a:extLst/>
            </a:blip>
            <a:srcRect l="27844" t="58878" r="55290" b="32869"/>
            <a:stretch>
              <a:fillRect/>
            </a:stretch>
          </p:blipFill>
          <p:spPr>
            <a:xfrm>
              <a:off x="174004" y="2843529"/>
              <a:ext cx="1752602" cy="509272"/>
            </a:xfrm>
            <a:prstGeom prst="rect">
              <a:avLst/>
            </a:prstGeom>
            <a:ln w="12700" cap="flat">
              <a:noFill/>
              <a:miter lim="400000"/>
            </a:ln>
            <a:effectLst/>
          </p:spPr>
        </p:pic>
        <p:sp>
          <p:nvSpPr>
            <p:cNvPr id="32" name="Shape 32"/>
            <p:cNvSpPr/>
            <p:nvPr/>
          </p:nvSpPr>
          <p:spPr>
            <a:xfrm>
              <a:off x="130346" y="3393423"/>
              <a:ext cx="1803402" cy="215901"/>
            </a:xfrm>
            <a:prstGeom prst="rect">
              <a:avLst/>
            </a:prstGeom>
            <a:solidFill>
              <a:srgbClr val="DFE5EE"/>
            </a:solidFill>
            <a:ln w="12700" cap="flat">
              <a:noFill/>
              <a:miter lim="400000"/>
            </a:ln>
            <a:effectLst/>
            <a:extLst>
              <a:ext uri="{C572A759-6A51-4108-AA02-DFA0A04FC94B}">
                <ma14:wrappingTextBoxFlag xmlns:ma14="http://schemas.microsoft.com/office/mac/drawingml/2011/main" xmlns="" val="1"/>
              </a:ext>
            </a:extLst>
          </p:spPr>
          <p:txBody>
            <a:bodyPr wrap="square" lIns="38100" tIns="38100" rIns="38100" bIns="38100" numCol="1" anchor="t">
              <a:spAutoFit/>
            </a:bodyPr>
            <a:lstStyle>
              <a:lvl1pPr>
                <a:spcBef>
                  <a:spcPts val="500"/>
                </a:spcBef>
                <a:defRPr sz="900" b="1">
                  <a:latin typeface="Tahoma"/>
                  <a:ea typeface="Tahoma"/>
                  <a:cs typeface="Tahoma"/>
                  <a:sym typeface="Tahoma"/>
                </a:defRPr>
              </a:lvl1pPr>
            </a:lstStyle>
            <a:p>
              <a:r>
                <a:rPr lang="en-US" dirty="0" smtClean="0"/>
                <a:t>Strengths</a:t>
              </a:r>
              <a:endParaRPr dirty="0"/>
            </a:p>
          </p:txBody>
        </p:sp>
      </p:grpSp>
      <p:sp>
        <p:nvSpPr>
          <p:cNvPr id="34" name="Shape 34"/>
          <p:cNvSpPr/>
          <p:nvPr/>
        </p:nvSpPr>
        <p:spPr>
          <a:xfrm>
            <a:off x="152400" y="3352800"/>
            <a:ext cx="1600201" cy="0"/>
          </a:xfrm>
          <a:prstGeom prst="line">
            <a:avLst/>
          </a:prstGeom>
          <a:ln>
            <a:solidFill>
              <a:srgbClr val="CBCBCB"/>
            </a:solidFill>
          </a:ln>
        </p:spPr>
        <p:txBody>
          <a:bodyPr lIns="45718" tIns="45718" rIns="45718" bIns="45718"/>
          <a:lstStyle/>
          <a:p>
            <a:endParaRPr/>
          </a:p>
        </p:txBody>
      </p:sp>
      <p:sp>
        <p:nvSpPr>
          <p:cNvPr id="35" name="Shape 35"/>
          <p:cNvSpPr/>
          <p:nvPr/>
        </p:nvSpPr>
        <p:spPr>
          <a:xfrm>
            <a:off x="2425700" y="4913425"/>
            <a:ext cx="6464300" cy="765338"/>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p>
            <a:pPr>
              <a:lnSpc>
                <a:spcPct val="90000"/>
              </a:lnSpc>
              <a:spcBef>
                <a:spcPts val="200"/>
              </a:spcBef>
              <a:defRPr sz="900" b="1">
                <a:solidFill>
                  <a:srgbClr val="0048AA"/>
                </a:solidFill>
                <a:uFill>
                  <a:solidFill>
                    <a:srgbClr val="0048AA"/>
                  </a:solidFill>
                </a:uFill>
                <a:latin typeface="Lucida Grande"/>
                <a:ea typeface="Lucida Grande"/>
                <a:cs typeface="Lucida Grande"/>
                <a:sym typeface="Lucida Grande"/>
              </a:defRPr>
            </a:pPr>
            <a:r>
              <a:rPr lang="en-US" dirty="0" smtClean="0"/>
              <a:t>Demeter</a:t>
            </a:r>
            <a:endParaRPr dirty="0"/>
          </a:p>
          <a:p>
            <a:pPr>
              <a:lnSpc>
                <a:spcPct val="90000"/>
              </a:lnSpc>
              <a:spcBef>
                <a:spcPts val="200"/>
              </a:spcBef>
              <a:defRPr sz="1000">
                <a:solidFill>
                  <a:srgbClr val="7A7A7A"/>
                </a:solidFill>
                <a:uFill>
                  <a:solidFill>
                    <a:srgbClr val="0048AA"/>
                  </a:solidFill>
                </a:uFill>
                <a:latin typeface="Lucida Grande"/>
                <a:ea typeface="Lucida Grande"/>
                <a:cs typeface="Lucida Grande"/>
                <a:sym typeface="Lucida Grande"/>
              </a:defRPr>
            </a:pPr>
            <a:r>
              <a:rPr dirty="0"/>
              <a:t>March </a:t>
            </a:r>
            <a:r>
              <a:rPr lang="en-US" dirty="0" smtClean="0"/>
              <a:t>19, near a field on earth</a:t>
            </a:r>
            <a:endParaRPr dirty="0"/>
          </a:p>
          <a:p>
            <a:pPr>
              <a:lnSpc>
                <a:spcPct val="90000"/>
              </a:lnSpc>
              <a:spcBef>
                <a:spcPts val="200"/>
              </a:spcBef>
              <a:defRPr sz="900">
                <a:uFill>
                  <a:solidFill>
                    <a:srgbClr val="0048AA"/>
                  </a:solidFill>
                </a:uFill>
                <a:latin typeface="Lucida Grande"/>
                <a:ea typeface="Lucida Grande"/>
                <a:cs typeface="Lucida Grande"/>
                <a:sym typeface="Lucida Grande"/>
              </a:defRPr>
            </a:pPr>
            <a:r>
              <a:rPr lang="en-US" dirty="0" smtClean="0"/>
              <a:t>It’s almost time for spring. Hades</a:t>
            </a:r>
            <a:r>
              <a:rPr lang="en-US" dirty="0" smtClean="0"/>
              <a:t>, the rich one,  </a:t>
            </a:r>
            <a:r>
              <a:rPr lang="en-US" dirty="0" smtClean="0"/>
              <a:t>please keep our agreement and send Persephone back to the world. We are looking forward to the equinox when the flowers will bloom because my daughter will be coming home. It has been a long winter and I have missed her more this year than ever before.</a:t>
            </a:r>
            <a:endParaRPr dirty="0"/>
          </a:p>
        </p:txBody>
      </p:sp>
      <p:sp>
        <p:nvSpPr>
          <p:cNvPr id="36" name="Shape 36"/>
          <p:cNvSpPr/>
          <p:nvPr/>
        </p:nvSpPr>
        <p:spPr>
          <a:xfrm>
            <a:off x="2425700" y="3943198"/>
            <a:ext cx="6464300" cy="765338"/>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p>
            <a:pPr>
              <a:lnSpc>
                <a:spcPct val="90000"/>
              </a:lnSpc>
              <a:spcBef>
                <a:spcPts val="200"/>
              </a:spcBef>
              <a:defRPr sz="900" b="1">
                <a:solidFill>
                  <a:srgbClr val="0048AA"/>
                </a:solidFill>
                <a:uFill>
                  <a:solidFill>
                    <a:srgbClr val="0048AA"/>
                  </a:solidFill>
                </a:uFill>
                <a:latin typeface="Lucida Grande"/>
                <a:ea typeface="Lucida Grande"/>
                <a:cs typeface="Lucida Grande"/>
                <a:sym typeface="Lucida Grande"/>
              </a:defRPr>
            </a:pPr>
            <a:r>
              <a:rPr lang="en-US" dirty="0" smtClean="0"/>
              <a:t>Hades</a:t>
            </a:r>
            <a:endParaRPr dirty="0"/>
          </a:p>
          <a:p>
            <a:pPr>
              <a:lnSpc>
                <a:spcPct val="90000"/>
              </a:lnSpc>
              <a:spcBef>
                <a:spcPts val="200"/>
              </a:spcBef>
              <a:defRPr sz="1000">
                <a:solidFill>
                  <a:srgbClr val="7A7A7A"/>
                </a:solidFill>
                <a:uFill>
                  <a:solidFill>
                    <a:srgbClr val="7A7A7A"/>
                  </a:solidFill>
                </a:uFill>
                <a:latin typeface="Lucida Grande"/>
                <a:ea typeface="Lucida Grande"/>
                <a:cs typeface="Lucida Grande"/>
                <a:sym typeface="Lucida Grande"/>
              </a:defRPr>
            </a:pPr>
            <a:r>
              <a:rPr lang="en-US" dirty="0" smtClean="0"/>
              <a:t>January 17, </a:t>
            </a:r>
            <a:r>
              <a:rPr dirty="0" smtClean="0"/>
              <a:t>near </a:t>
            </a:r>
            <a:r>
              <a:rPr lang="en-US" dirty="0" smtClean="0"/>
              <a:t>Underworld</a:t>
            </a:r>
            <a:endParaRPr dirty="0"/>
          </a:p>
          <a:p>
            <a:pPr>
              <a:lnSpc>
                <a:spcPct val="90000"/>
              </a:lnSpc>
              <a:spcBef>
                <a:spcPts val="200"/>
              </a:spcBef>
              <a:defRPr sz="900">
                <a:latin typeface="Lucida Grande"/>
                <a:ea typeface="Lucida Grande"/>
                <a:cs typeface="Lucida Grande"/>
                <a:sym typeface="Lucida Grande"/>
              </a:defRPr>
            </a:pPr>
            <a:r>
              <a:rPr lang="en-US" dirty="0" smtClean="0"/>
              <a:t>Persephone, the underworld has much to offer thee. You are the queen. You sit beside me on the throne ruling over this vast land of souls. I give you the most precious stones and gems. You have everything a girl could ever want or need.  Why do you want to go back up the earth?</a:t>
            </a:r>
            <a:endParaRPr dirty="0"/>
          </a:p>
        </p:txBody>
      </p:sp>
      <p:sp>
        <p:nvSpPr>
          <p:cNvPr id="37" name="Shape 37"/>
          <p:cNvSpPr/>
          <p:nvPr/>
        </p:nvSpPr>
        <p:spPr>
          <a:xfrm>
            <a:off x="2449608" y="2993233"/>
            <a:ext cx="6146800" cy="879728"/>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p>
            <a:pPr>
              <a:lnSpc>
                <a:spcPct val="90000"/>
              </a:lnSpc>
              <a:spcBef>
                <a:spcPts val="200"/>
              </a:spcBef>
              <a:defRPr sz="900" b="1">
                <a:solidFill>
                  <a:srgbClr val="0048AA"/>
                </a:solidFill>
                <a:uFill>
                  <a:solidFill>
                    <a:srgbClr val="0048AA"/>
                  </a:solidFill>
                </a:uFill>
                <a:latin typeface="Lucida Grande"/>
                <a:ea typeface="Lucida Grande"/>
                <a:cs typeface="Lucida Grande"/>
                <a:sym typeface="Lucida Grande"/>
              </a:defRPr>
            </a:pPr>
            <a:r>
              <a:rPr lang="en-US" dirty="0" smtClean="0"/>
              <a:t>Persephone</a:t>
            </a:r>
            <a:endParaRPr dirty="0"/>
          </a:p>
          <a:p>
            <a:pPr defTabSz="457200">
              <a:defRPr sz="1000">
                <a:solidFill>
                  <a:srgbClr val="999999"/>
                </a:solidFill>
                <a:uFillTx/>
                <a:latin typeface="Lucida Grande"/>
                <a:ea typeface="Lucida Grande"/>
                <a:cs typeface="Lucida Grande"/>
                <a:sym typeface="Lucida Grande"/>
              </a:defRPr>
            </a:pPr>
            <a:r>
              <a:rPr lang="en-US" dirty="0" smtClean="0"/>
              <a:t>January</a:t>
            </a:r>
            <a:r>
              <a:rPr dirty="0" smtClean="0"/>
              <a:t> </a:t>
            </a:r>
            <a:r>
              <a:rPr dirty="0"/>
              <a:t>16, </a:t>
            </a:r>
            <a:r>
              <a:rPr dirty="0" smtClean="0"/>
              <a:t> </a:t>
            </a:r>
            <a:r>
              <a:rPr dirty="0"/>
              <a:t>near </a:t>
            </a:r>
            <a:r>
              <a:rPr lang="en-US" dirty="0" smtClean="0"/>
              <a:t>the River Styx</a:t>
            </a:r>
            <a:endParaRPr b="1" dirty="0">
              <a:solidFill>
                <a:srgbClr val="0048AA"/>
              </a:solidFill>
              <a:uFill>
                <a:solidFill>
                  <a:srgbClr val="0048AA"/>
                </a:solidFill>
              </a:uFill>
            </a:endParaRPr>
          </a:p>
          <a:p>
            <a:pPr>
              <a:lnSpc>
                <a:spcPct val="90000"/>
              </a:lnSpc>
              <a:spcBef>
                <a:spcPts val="200"/>
              </a:spcBef>
              <a:defRPr sz="900">
                <a:latin typeface="Lucida Grande"/>
                <a:ea typeface="Lucida Grande"/>
                <a:cs typeface="Lucida Grande"/>
                <a:sym typeface="Lucida Grande"/>
              </a:defRPr>
            </a:pPr>
            <a:r>
              <a:rPr lang="en-US" dirty="0" smtClean="0"/>
              <a:t>Stuck in the Underworld! Mom, will you please come down here and get me? Have you been looking for me? It’s so dark and cold down here. I miss the warm sunshine and the harvest up on earth.  I’ve looked everywhere and haven’t seen any flowers or fruit. Well, there is a pomegranate tree here and Hades tried to trick me into eating from it, but I didn’t even want to try any of the food down here. I have </a:t>
            </a:r>
            <a:r>
              <a:rPr lang="en-US" dirty="0" smtClean="0"/>
              <a:t>no one to talk to. </a:t>
            </a:r>
            <a:r>
              <a:rPr lang="en-US" dirty="0" smtClean="0"/>
              <a:t>Will you please get me out of here!</a:t>
            </a:r>
            <a:endParaRPr dirty="0"/>
          </a:p>
        </p:txBody>
      </p:sp>
      <p:sp>
        <p:nvSpPr>
          <p:cNvPr id="38" name="Shape 38"/>
          <p:cNvSpPr/>
          <p:nvPr/>
        </p:nvSpPr>
        <p:spPr>
          <a:xfrm>
            <a:off x="2421890" y="5882944"/>
            <a:ext cx="6616700" cy="632481"/>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p>
            <a:pPr>
              <a:lnSpc>
                <a:spcPct val="90000"/>
              </a:lnSpc>
              <a:spcBef>
                <a:spcPts val="200"/>
              </a:spcBef>
              <a:defRPr sz="900" b="1">
                <a:solidFill>
                  <a:srgbClr val="0048AA"/>
                </a:solidFill>
                <a:uFill>
                  <a:solidFill>
                    <a:srgbClr val="0048AA"/>
                  </a:solidFill>
                </a:uFill>
                <a:latin typeface="Lucida Grande"/>
                <a:ea typeface="Lucida Grande"/>
                <a:cs typeface="Lucida Grande"/>
                <a:sym typeface="Lucida Grande"/>
              </a:defRPr>
            </a:pPr>
            <a:r>
              <a:rPr lang="en-US" dirty="0" smtClean="0"/>
              <a:t>Hades</a:t>
            </a:r>
            <a:endParaRPr dirty="0"/>
          </a:p>
          <a:p>
            <a:pPr defTabSz="457200">
              <a:defRPr sz="1000">
                <a:solidFill>
                  <a:srgbClr val="999999"/>
                </a:solidFill>
                <a:uFillTx/>
                <a:latin typeface="Lucida Grande"/>
                <a:ea typeface="Lucida Grande"/>
                <a:cs typeface="Lucida Grande"/>
                <a:sym typeface="Lucida Grande"/>
              </a:defRPr>
            </a:pPr>
            <a:r>
              <a:rPr dirty="0"/>
              <a:t>March 27, 1917 near St. Petersburg</a:t>
            </a:r>
            <a:r>
              <a:rPr b="1" dirty="0">
                <a:solidFill>
                  <a:srgbClr val="0048AA"/>
                </a:solidFill>
                <a:uFill>
                  <a:solidFill>
                    <a:srgbClr val="0048AA"/>
                  </a:solidFill>
                </a:uFill>
              </a:rPr>
              <a:t>   </a:t>
            </a:r>
            <a:r>
              <a:rPr sz="900" b="1" dirty="0">
                <a:solidFill>
                  <a:srgbClr val="0048AA"/>
                </a:solidFill>
                <a:uFill>
                  <a:solidFill>
                    <a:srgbClr val="0048AA"/>
                  </a:solidFill>
                </a:uFill>
              </a:rPr>
              <a:t>                                                                                                    </a:t>
            </a:r>
          </a:p>
          <a:p>
            <a:pPr defTabSz="457200">
              <a:defRPr sz="900">
                <a:uFillTx/>
                <a:latin typeface="Lucida Grande"/>
                <a:ea typeface="Lucida Grande"/>
                <a:cs typeface="Lucida Grande"/>
                <a:sym typeface="Lucida Grande"/>
              </a:defRPr>
            </a:pPr>
            <a:r>
              <a:rPr lang="en-US" dirty="0" smtClean="0"/>
              <a:t>Persephone. It  has been 6 days since you left. I will see you again in 6 months when you will return to the underworld to rule beside me.</a:t>
            </a:r>
            <a:endParaRPr dirty="0"/>
          </a:p>
        </p:txBody>
      </p:sp>
      <p:sp>
        <p:nvSpPr>
          <p:cNvPr id="39" name="Shape 39"/>
          <p:cNvSpPr/>
          <p:nvPr/>
        </p:nvSpPr>
        <p:spPr>
          <a:xfrm>
            <a:off x="83342" y="3609325"/>
            <a:ext cx="1981201" cy="777136"/>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lnSpc>
                <a:spcPct val="90000"/>
              </a:lnSpc>
              <a:spcBef>
                <a:spcPts val="200"/>
              </a:spcBef>
              <a:defRPr sz="900">
                <a:latin typeface="Tahoma"/>
                <a:ea typeface="Tahoma"/>
                <a:cs typeface="Tahoma"/>
                <a:sym typeface="Tahoma"/>
              </a:defRPr>
            </a:lvl1pPr>
          </a:lstStyle>
          <a:p>
            <a:r>
              <a:rPr lang="en-US" dirty="0" smtClean="0"/>
              <a:t>Sunshine! Fields! Flowers! Harvest!</a:t>
            </a:r>
          </a:p>
          <a:p>
            <a:r>
              <a:rPr lang="en-US" dirty="0" smtClean="0"/>
              <a:t>These are a few of my favorite things. I have my strength when I </a:t>
            </a:r>
          </a:p>
          <a:p>
            <a:r>
              <a:rPr lang="en-US" dirty="0"/>
              <a:t>a</a:t>
            </a:r>
            <a:r>
              <a:rPr lang="en-US" dirty="0" smtClean="0"/>
              <a:t>m on earth with my mother.</a:t>
            </a:r>
          </a:p>
          <a:p>
            <a:endParaRPr dirty="0"/>
          </a:p>
        </p:txBody>
      </p:sp>
      <p:sp>
        <p:nvSpPr>
          <p:cNvPr id="40" name="Shape 40"/>
          <p:cNvSpPr/>
          <p:nvPr/>
        </p:nvSpPr>
        <p:spPr>
          <a:xfrm>
            <a:off x="1790700" y="775654"/>
            <a:ext cx="7404100" cy="201594"/>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p>
            <a:pPr>
              <a:lnSpc>
                <a:spcPct val="90000"/>
              </a:lnSpc>
              <a:spcBef>
                <a:spcPts val="200"/>
              </a:spcBef>
              <a:defRPr sz="900"/>
            </a:pPr>
            <a:r>
              <a:rPr lang="en-US" dirty="0" smtClean="0"/>
              <a:t>Goddess of Seasons and Queen of Underworld and </a:t>
            </a:r>
            <a:r>
              <a:rPr dirty="0" smtClean="0"/>
              <a:t>*Lives in </a:t>
            </a:r>
            <a:r>
              <a:rPr lang="en-US" dirty="0" smtClean="0">
                <a:solidFill>
                  <a:srgbClr val="0042AA"/>
                </a:solidFill>
                <a:uFill>
                  <a:solidFill>
                    <a:srgbClr val="0042AA"/>
                  </a:solidFill>
                </a:uFill>
              </a:rPr>
              <a:t>Underworld and on Earth</a:t>
            </a:r>
            <a:r>
              <a:rPr dirty="0" smtClean="0"/>
              <a:t>* </a:t>
            </a:r>
            <a:r>
              <a:rPr dirty="0"/>
              <a:t>Married to </a:t>
            </a:r>
            <a:r>
              <a:rPr lang="en-US" dirty="0" smtClean="0">
                <a:solidFill>
                  <a:srgbClr val="0042AA"/>
                </a:solidFill>
                <a:uFill>
                  <a:solidFill>
                    <a:srgbClr val="0042AA"/>
                  </a:solidFill>
                </a:uFill>
              </a:rPr>
              <a:t>Hades </a:t>
            </a:r>
            <a:r>
              <a:rPr dirty="0" smtClean="0"/>
              <a:t>* </a:t>
            </a:r>
            <a:r>
              <a:rPr dirty="0"/>
              <a:t>Born </a:t>
            </a:r>
            <a:r>
              <a:rPr lang="en-US" dirty="0" smtClean="0"/>
              <a:t>on Earth</a:t>
            </a:r>
            <a:endParaRPr dirty="0"/>
          </a:p>
        </p:txBody>
      </p:sp>
      <p:sp>
        <p:nvSpPr>
          <p:cNvPr id="41" name="Shape 41"/>
          <p:cNvSpPr>
            <a:spLocks noGrp="1"/>
          </p:cNvSpPr>
          <p:nvPr>
            <p:ph type="subTitle" sz="quarter" idx="1"/>
          </p:nvPr>
        </p:nvSpPr>
        <p:spPr>
          <a:xfrm>
            <a:off x="1905000" y="381000"/>
            <a:ext cx="3340100" cy="469900"/>
          </a:xfrm>
          <a:prstGeom prst="rect">
            <a:avLst/>
          </a:prstGeom>
        </p:spPr>
        <p:txBody>
          <a:bodyPr/>
          <a:lstStyle>
            <a:lvl1pPr algn="l">
              <a:spcBef>
                <a:spcPts val="500"/>
              </a:spcBef>
              <a:defRPr sz="2400" b="1">
                <a:latin typeface="Lucida Grande"/>
                <a:ea typeface="Lucida Grande"/>
                <a:cs typeface="Lucida Grande"/>
                <a:sym typeface="Lucida Grande"/>
              </a:defRPr>
            </a:lvl1pPr>
          </a:lstStyle>
          <a:p>
            <a:r>
              <a:rPr lang="en-US" dirty="0" smtClean="0"/>
              <a:t>Persephone</a:t>
            </a:r>
            <a:endParaRPr dirty="0"/>
          </a:p>
        </p:txBody>
      </p:sp>
      <p:sp>
        <p:nvSpPr>
          <p:cNvPr id="42" name="Shape 42"/>
          <p:cNvSpPr/>
          <p:nvPr/>
        </p:nvSpPr>
        <p:spPr>
          <a:xfrm>
            <a:off x="5924550" y="76200"/>
            <a:ext cx="1479550" cy="215444"/>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lnSpc>
                <a:spcPct val="90000"/>
              </a:lnSpc>
              <a:spcBef>
                <a:spcPts val="200"/>
              </a:spcBef>
              <a:defRPr sz="1000" b="1">
                <a:solidFill>
                  <a:srgbClr val="FFFFFF"/>
                </a:solidFill>
                <a:uFill>
                  <a:solidFill>
                    <a:srgbClr val="FFFFFF"/>
                  </a:solidFill>
                </a:uFill>
                <a:latin typeface="Tahoma"/>
                <a:ea typeface="Tahoma"/>
                <a:cs typeface="Tahoma"/>
                <a:sym typeface="Tahoma"/>
              </a:defRPr>
            </a:lvl1pPr>
          </a:lstStyle>
          <a:p>
            <a:r>
              <a:rPr lang="en-US" dirty="0" smtClean="0"/>
              <a:t>Persephone</a:t>
            </a:r>
            <a:endParaRPr dirty="0"/>
          </a:p>
        </p:txBody>
      </p:sp>
      <p:pic>
        <p:nvPicPr>
          <p:cNvPr id="43" name="image4.png">
            <a:hlinkClick r:id="rId5" action="ppaction://hlinksldjump"/>
          </p:cNvPr>
          <p:cNvPicPr>
            <a:picLocks noChangeAspect="1"/>
          </p:cNvPicPr>
          <p:nvPr/>
        </p:nvPicPr>
        <p:blipFill>
          <a:blip r:embed="rId4">
            <a:extLst/>
          </a:blip>
          <a:srcRect l="27844" t="55911" r="55290" b="41310"/>
          <a:stretch>
            <a:fillRect/>
          </a:stretch>
        </p:blipFill>
        <p:spPr>
          <a:xfrm>
            <a:off x="152399" y="2667000"/>
            <a:ext cx="1752602" cy="171450"/>
          </a:xfrm>
          <a:prstGeom prst="rect">
            <a:avLst/>
          </a:prstGeom>
          <a:ln w="12700">
            <a:miter lim="400000"/>
          </a:ln>
        </p:spPr>
      </p:pic>
      <p:sp>
        <p:nvSpPr>
          <p:cNvPr id="44" name="Shape 44"/>
          <p:cNvSpPr/>
          <p:nvPr/>
        </p:nvSpPr>
        <p:spPr>
          <a:xfrm>
            <a:off x="711200" y="5049151"/>
            <a:ext cx="1092200" cy="200055"/>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400"/>
              </a:spcBef>
              <a:defRPr sz="800" b="1"/>
            </a:lvl1pPr>
          </a:lstStyle>
          <a:p>
            <a:r>
              <a:rPr lang="en-US" dirty="0" smtClean="0"/>
              <a:t>Demeter</a:t>
            </a:r>
            <a:endParaRPr dirty="0"/>
          </a:p>
        </p:txBody>
      </p:sp>
      <p:sp>
        <p:nvSpPr>
          <p:cNvPr id="45" name="Shape 45"/>
          <p:cNvSpPr/>
          <p:nvPr/>
        </p:nvSpPr>
        <p:spPr>
          <a:xfrm>
            <a:off x="698500" y="5620489"/>
            <a:ext cx="1409700" cy="200055"/>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400"/>
              </a:spcBef>
              <a:defRPr sz="800" b="1"/>
            </a:lvl1pPr>
          </a:lstStyle>
          <a:p>
            <a:r>
              <a:rPr lang="en-US" dirty="0" smtClean="0"/>
              <a:t>Hades</a:t>
            </a:r>
            <a:endParaRPr dirty="0"/>
          </a:p>
        </p:txBody>
      </p:sp>
      <p:pic>
        <p:nvPicPr>
          <p:cNvPr id="47" name="image4.png">
            <a:hlinkClick r:id="rId6" action="ppaction://hlinksldjump"/>
          </p:cNvPr>
          <p:cNvPicPr>
            <a:picLocks noChangeAspect="1"/>
          </p:cNvPicPr>
          <p:nvPr/>
        </p:nvPicPr>
        <p:blipFill>
          <a:blip r:embed="rId4">
            <a:extLst/>
          </a:blip>
          <a:srcRect l="27843" t="49388" r="55290" b="46752"/>
          <a:stretch>
            <a:fillRect/>
          </a:stretch>
        </p:blipFill>
        <p:spPr>
          <a:xfrm>
            <a:off x="122237" y="2208211"/>
            <a:ext cx="1778001" cy="279402"/>
          </a:xfrm>
          <a:prstGeom prst="rect">
            <a:avLst/>
          </a:prstGeom>
          <a:ln w="12700">
            <a:miter lim="400000"/>
          </a:ln>
        </p:spPr>
      </p:pic>
      <p:pic>
        <p:nvPicPr>
          <p:cNvPr id="48" name="image4.png">
            <a:hlinkClick r:id="rId7" action="ppaction://hlinksldjump"/>
          </p:cNvPr>
          <p:cNvPicPr>
            <a:picLocks noChangeAspect="1"/>
          </p:cNvPicPr>
          <p:nvPr/>
        </p:nvPicPr>
        <p:blipFill>
          <a:blip r:embed="rId4">
            <a:extLst/>
          </a:blip>
          <a:srcRect l="27844" t="53313" r="55290" b="43753"/>
          <a:stretch>
            <a:fillRect/>
          </a:stretch>
        </p:blipFill>
        <p:spPr>
          <a:xfrm>
            <a:off x="152399" y="2486024"/>
            <a:ext cx="1752602" cy="180977"/>
          </a:xfrm>
          <a:prstGeom prst="rect">
            <a:avLst/>
          </a:prstGeom>
          <a:ln w="12700">
            <a:miter lim="400000"/>
          </a:ln>
        </p:spPr>
      </p:pic>
      <p:pic>
        <p:nvPicPr>
          <p:cNvPr id="2" name="Picture 1"/>
          <p:cNvPicPr>
            <a:picLocks noChangeAspect="1"/>
          </p:cNvPicPr>
          <p:nvPr/>
        </p:nvPicPr>
        <p:blipFill>
          <a:blip r:embed="rId8"/>
          <a:stretch>
            <a:fillRect/>
          </a:stretch>
        </p:blipFill>
        <p:spPr>
          <a:xfrm>
            <a:off x="102391" y="5618108"/>
            <a:ext cx="635317" cy="745439"/>
          </a:xfrm>
          <a:prstGeom prst="rect">
            <a:avLst/>
          </a:prstGeom>
        </p:spPr>
      </p:pic>
      <p:pic>
        <p:nvPicPr>
          <p:cNvPr id="3" name="Picture 2"/>
          <p:cNvPicPr>
            <a:picLocks noChangeAspect="1"/>
          </p:cNvPicPr>
          <p:nvPr/>
        </p:nvPicPr>
        <p:blipFill>
          <a:blip r:embed="rId9"/>
          <a:stretch>
            <a:fillRect/>
          </a:stretch>
        </p:blipFill>
        <p:spPr>
          <a:xfrm>
            <a:off x="223568" y="403695"/>
            <a:ext cx="1359464" cy="1812619"/>
          </a:xfrm>
          <a:prstGeom prst="rect">
            <a:avLst/>
          </a:prstGeom>
        </p:spPr>
      </p:pic>
      <p:pic>
        <p:nvPicPr>
          <p:cNvPr id="4" name="Picture 3"/>
          <p:cNvPicPr>
            <a:picLocks noChangeAspect="1"/>
          </p:cNvPicPr>
          <p:nvPr/>
        </p:nvPicPr>
        <p:blipFill>
          <a:blip r:embed="rId10"/>
          <a:stretch>
            <a:fillRect/>
          </a:stretch>
        </p:blipFill>
        <p:spPr>
          <a:xfrm>
            <a:off x="152399" y="4810627"/>
            <a:ext cx="542506" cy="786017"/>
          </a:xfrm>
          <a:prstGeom prst="rect">
            <a:avLst/>
          </a:prstGeom>
        </p:spPr>
      </p:pic>
      <p:pic>
        <p:nvPicPr>
          <p:cNvPr id="5" name="Picture 4"/>
          <p:cNvPicPr>
            <a:picLocks noChangeAspect="1"/>
          </p:cNvPicPr>
          <p:nvPr/>
        </p:nvPicPr>
        <p:blipFill>
          <a:blip r:embed="rId11"/>
          <a:stretch>
            <a:fillRect/>
          </a:stretch>
        </p:blipFill>
        <p:spPr>
          <a:xfrm>
            <a:off x="3233718" y="1026486"/>
            <a:ext cx="773980" cy="1079498"/>
          </a:xfrm>
          <a:prstGeom prst="rect">
            <a:avLst/>
          </a:prstGeom>
        </p:spPr>
      </p:pic>
      <p:pic>
        <p:nvPicPr>
          <p:cNvPr id="6" name="Picture 5"/>
          <p:cNvPicPr>
            <a:picLocks noChangeAspect="1"/>
          </p:cNvPicPr>
          <p:nvPr/>
        </p:nvPicPr>
        <p:blipFill>
          <a:blip r:embed="rId12"/>
          <a:stretch>
            <a:fillRect/>
          </a:stretch>
        </p:blipFill>
        <p:spPr>
          <a:xfrm>
            <a:off x="2196380" y="1025134"/>
            <a:ext cx="810980" cy="994749"/>
          </a:xfrm>
          <a:prstGeom prst="rect">
            <a:avLst/>
          </a:prstGeom>
        </p:spPr>
      </p:pic>
      <p:pic>
        <p:nvPicPr>
          <p:cNvPr id="55" name="Picture 54"/>
          <p:cNvPicPr>
            <a:picLocks noChangeAspect="1"/>
          </p:cNvPicPr>
          <p:nvPr/>
        </p:nvPicPr>
        <p:blipFill rotWithShape="1">
          <a:blip r:embed="rId9"/>
          <a:srcRect l="14591" r="17365" b="57224"/>
          <a:stretch/>
        </p:blipFill>
        <p:spPr>
          <a:xfrm>
            <a:off x="5340406" y="6281"/>
            <a:ext cx="389834" cy="326762"/>
          </a:xfrm>
          <a:prstGeom prst="rect">
            <a:avLst/>
          </a:prstGeom>
        </p:spPr>
      </p:pic>
      <p:pic>
        <p:nvPicPr>
          <p:cNvPr id="7" name="Picture 6"/>
          <p:cNvPicPr>
            <a:picLocks noChangeAspect="1"/>
          </p:cNvPicPr>
          <p:nvPr/>
        </p:nvPicPr>
        <p:blipFill>
          <a:blip r:embed="rId13"/>
          <a:stretch>
            <a:fillRect/>
          </a:stretch>
        </p:blipFill>
        <p:spPr>
          <a:xfrm>
            <a:off x="4075683" y="1001158"/>
            <a:ext cx="938959" cy="1176449"/>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hape 57"/>
          <p:cNvSpPr/>
          <p:nvPr/>
        </p:nvSpPr>
        <p:spPr>
          <a:xfrm>
            <a:off x="2133600" y="1905000"/>
            <a:ext cx="4965700" cy="2490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700"/>
              </a:spcBef>
              <a:defRPr sz="1200"/>
            </a:lvl1pPr>
          </a:lstStyle>
          <a:p>
            <a:r>
              <a:t> </a:t>
            </a:r>
          </a:p>
        </p:txBody>
      </p:sp>
      <p:sp>
        <p:nvSpPr>
          <p:cNvPr id="59" name="Shape 59"/>
          <p:cNvSpPr/>
          <p:nvPr/>
        </p:nvSpPr>
        <p:spPr>
          <a:xfrm>
            <a:off x="5924550" y="76200"/>
            <a:ext cx="1479550" cy="22860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lnSpc>
                <a:spcPct val="90000"/>
              </a:lnSpc>
              <a:spcBef>
                <a:spcPts val="200"/>
              </a:spcBef>
              <a:defRPr sz="1000" b="1">
                <a:solidFill>
                  <a:srgbClr val="FFFFFF"/>
                </a:solidFill>
                <a:uFill>
                  <a:solidFill>
                    <a:srgbClr val="FFFFFF"/>
                  </a:solidFill>
                </a:uFill>
                <a:latin typeface="Tahoma"/>
                <a:ea typeface="Tahoma"/>
                <a:cs typeface="Tahoma"/>
                <a:sym typeface="Tahoma"/>
              </a:defRPr>
            </a:lvl1pPr>
          </a:lstStyle>
          <a:p>
            <a:r>
              <a:t>Claude Monet</a:t>
            </a:r>
          </a:p>
        </p:txBody>
      </p:sp>
      <p:pic>
        <p:nvPicPr>
          <p:cNvPr id="60" name="image4.png">
            <a:hlinkClick r:id="rId2" action="ppaction://hlinksldjump"/>
          </p:cNvPr>
          <p:cNvPicPr>
            <a:picLocks noChangeAspect="1"/>
          </p:cNvPicPr>
          <p:nvPr/>
        </p:nvPicPr>
        <p:blipFill>
          <a:blip r:embed="rId3">
            <a:extLst/>
          </a:blip>
          <a:srcRect l="27844" t="55911" r="55290" b="41310"/>
          <a:stretch>
            <a:fillRect/>
          </a:stretch>
        </p:blipFill>
        <p:spPr>
          <a:xfrm>
            <a:off x="152399" y="2647950"/>
            <a:ext cx="1752602" cy="171450"/>
          </a:xfrm>
          <a:prstGeom prst="rect">
            <a:avLst/>
          </a:prstGeom>
          <a:ln w="12700">
            <a:miter lim="400000"/>
          </a:ln>
        </p:spPr>
      </p:pic>
      <p:sp>
        <p:nvSpPr>
          <p:cNvPr id="61" name="Shape 61"/>
          <p:cNvSpPr/>
          <p:nvPr/>
        </p:nvSpPr>
        <p:spPr>
          <a:xfrm>
            <a:off x="2076051" y="2154238"/>
            <a:ext cx="1134926" cy="215444"/>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spAutoFit/>
          </a:bodyPr>
          <a:lstStyle>
            <a:lvl1pPr>
              <a:defRPr sz="900" b="1">
                <a:solidFill>
                  <a:srgbClr val="737373"/>
                </a:solidFill>
                <a:uFill>
                  <a:solidFill>
                    <a:srgbClr val="737373"/>
                  </a:solidFill>
                </a:uFill>
                <a:latin typeface="Tahoma"/>
                <a:ea typeface="Tahoma"/>
                <a:cs typeface="Tahoma"/>
                <a:sym typeface="Tahoma"/>
              </a:defRPr>
            </a:lvl1pPr>
          </a:lstStyle>
          <a:p>
            <a:r>
              <a:rPr dirty="0"/>
              <a:t>About </a:t>
            </a:r>
            <a:r>
              <a:rPr lang="en-US" dirty="0" smtClean="0"/>
              <a:t>Persephone</a:t>
            </a:r>
            <a:endParaRPr dirty="0"/>
          </a:p>
        </p:txBody>
      </p:sp>
      <p:sp>
        <p:nvSpPr>
          <p:cNvPr id="62" name="Shape 62"/>
          <p:cNvSpPr/>
          <p:nvPr/>
        </p:nvSpPr>
        <p:spPr>
          <a:xfrm>
            <a:off x="2095500" y="2332038"/>
            <a:ext cx="6629400" cy="2431435"/>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p>
            <a:pPr defTabSz="457200">
              <a:defRPr sz="900">
                <a:uFillTx/>
                <a:latin typeface="Tahoma"/>
                <a:ea typeface="Tahoma"/>
                <a:cs typeface="Tahoma"/>
                <a:sym typeface="Tahoma"/>
              </a:defRPr>
            </a:pPr>
            <a:r>
              <a:rPr lang="en-US" dirty="0" smtClean="0"/>
              <a:t>I like gathering flowers and warm sunshine. Gold and precious stones are not my interest. Hades likes to give me these gifts, but I would rather be with my mother in the warmth of the fields.</a:t>
            </a:r>
            <a:endParaRPr dirty="0"/>
          </a:p>
          <a:p>
            <a:pPr defTabSz="457200">
              <a:defRPr sz="900">
                <a:uFillTx/>
                <a:latin typeface="Tahoma"/>
                <a:ea typeface="Tahoma"/>
                <a:cs typeface="Tahoma"/>
                <a:sym typeface="Tahoma"/>
              </a:defRPr>
            </a:pPr>
            <a:endParaRPr dirty="0"/>
          </a:p>
          <a:p>
            <a:pPr defTabSz="457200">
              <a:defRPr sz="900">
                <a:uFillTx/>
                <a:latin typeface="Tahoma"/>
                <a:ea typeface="Tahoma"/>
                <a:cs typeface="Tahoma"/>
                <a:sym typeface="Tahoma"/>
              </a:defRPr>
            </a:pPr>
            <a:r>
              <a:rPr dirty="0"/>
              <a:t>I was born to </a:t>
            </a:r>
            <a:r>
              <a:rPr lang="en-US" dirty="0" smtClean="0"/>
              <a:t>Demeter, goddess of the harvest. My mother loved me so dearly that I never left her side. That is how it was. Until Hades grabbed me and brought me down to the underworld. Yuk! I hate it down here. It is so dark and cold. I have tirelessly searched for flowers down here and found none.</a:t>
            </a:r>
            <a:endParaRPr dirty="0"/>
          </a:p>
          <a:p>
            <a:pPr defTabSz="457200">
              <a:defRPr sz="900">
                <a:uFillTx/>
                <a:latin typeface="Tahoma"/>
                <a:ea typeface="Tahoma"/>
                <a:cs typeface="Tahoma"/>
                <a:sym typeface="Tahoma"/>
              </a:defRPr>
            </a:pPr>
            <a:endParaRPr dirty="0"/>
          </a:p>
          <a:p>
            <a:pPr defTabSz="457200">
              <a:defRPr sz="900">
                <a:uFillTx/>
                <a:latin typeface="Tahoma"/>
                <a:ea typeface="Tahoma"/>
                <a:cs typeface="Tahoma"/>
                <a:sym typeface="Tahoma"/>
              </a:defRPr>
            </a:pPr>
            <a:r>
              <a:rPr lang="en-US" dirty="0" smtClean="0"/>
              <a:t>However, one day, I did find a pomegranate tree. Hades offered me some, but I refused. It just wasn’t the same as enjoying the harvest up on Earth. I still don’t trust Hades and thought it might be a trick.</a:t>
            </a:r>
            <a:endParaRPr dirty="0"/>
          </a:p>
          <a:p>
            <a:pPr defTabSz="457200">
              <a:defRPr sz="900">
                <a:uFillTx/>
                <a:latin typeface="Tahoma"/>
                <a:ea typeface="Tahoma"/>
                <a:cs typeface="Tahoma"/>
                <a:sym typeface="Tahoma"/>
              </a:defRPr>
            </a:pPr>
            <a:endParaRPr lang="en-US" dirty="0" smtClean="0"/>
          </a:p>
          <a:p>
            <a:pPr defTabSz="457200">
              <a:defRPr sz="900">
                <a:uFillTx/>
                <a:latin typeface="Tahoma"/>
                <a:ea typeface="Tahoma"/>
                <a:cs typeface="Tahoma"/>
                <a:sym typeface="Tahoma"/>
              </a:defRPr>
            </a:pPr>
            <a:r>
              <a:rPr lang="en-US" dirty="0" smtClean="0"/>
              <a:t>It was good for me when Hermes came down and rescued me from the underworld. Then. that gardener got in the way. He said I DID eat from the pomegranate tree. I never did! I really don’t remember ever eating any of those seeds from this wretched place. Why are they always tricking me down here?</a:t>
            </a:r>
          </a:p>
          <a:p>
            <a:pPr defTabSz="457200">
              <a:defRPr sz="900">
                <a:uFillTx/>
                <a:latin typeface="Tahoma"/>
                <a:ea typeface="Tahoma"/>
                <a:cs typeface="Tahoma"/>
                <a:sym typeface="Tahoma"/>
              </a:defRPr>
            </a:pPr>
            <a:endParaRPr lang="en-US" dirty="0"/>
          </a:p>
          <a:p>
            <a:pPr defTabSz="457200">
              <a:defRPr sz="900">
                <a:uFillTx/>
                <a:latin typeface="Tahoma"/>
                <a:ea typeface="Tahoma"/>
                <a:cs typeface="Tahoma"/>
                <a:sym typeface="Tahoma"/>
              </a:defRPr>
            </a:pPr>
            <a:r>
              <a:rPr lang="en-US" dirty="0" smtClean="0"/>
              <a:t>Zeus was able to make a deal with Hades. It is not the best deal, but, at least, I can go home for 6 months of the year! Yay! I just love the sunshine and the flowers and seeing my mom. It’s the best. It’s hard on mom when I have go back down to the Underworld. She grows old and the earth grows cold. It feels like a long time for us.</a:t>
            </a:r>
            <a:endParaRPr dirty="0"/>
          </a:p>
        </p:txBody>
      </p:sp>
      <p:sp>
        <p:nvSpPr>
          <p:cNvPr id="63" name="Shape 63"/>
          <p:cNvSpPr/>
          <p:nvPr/>
        </p:nvSpPr>
        <p:spPr>
          <a:xfrm>
            <a:off x="3251200" y="4749800"/>
            <a:ext cx="5626100" cy="22860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defRPr sz="1000">
                <a:latin typeface="Tahoma"/>
                <a:ea typeface="Tahoma"/>
                <a:cs typeface="Tahoma"/>
                <a:sym typeface="Tahoma"/>
              </a:defRPr>
            </a:lvl1pPr>
          </a:lstStyle>
          <a:p>
            <a:endParaRPr dirty="0"/>
          </a:p>
        </p:txBody>
      </p:sp>
      <p:sp>
        <p:nvSpPr>
          <p:cNvPr id="64" name="Shape 64"/>
          <p:cNvSpPr/>
          <p:nvPr/>
        </p:nvSpPr>
        <p:spPr>
          <a:xfrm>
            <a:off x="3505200" y="5364674"/>
            <a:ext cx="5118100" cy="769441"/>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p>
            <a:pPr marL="171450" indent="-171450" defTabSz="457200">
              <a:buFontTx/>
              <a:buChar char="-"/>
              <a:defRPr sz="900">
                <a:uFillTx/>
                <a:latin typeface="Tahoma"/>
                <a:ea typeface="Tahoma"/>
                <a:cs typeface="Tahoma"/>
                <a:sym typeface="Tahoma"/>
              </a:defRPr>
            </a:pPr>
            <a:r>
              <a:rPr lang="en-US" dirty="0" smtClean="0"/>
              <a:t>“Dear child, never again shall we be parted.” – Demeter</a:t>
            </a:r>
          </a:p>
          <a:p>
            <a:pPr marL="171450" indent="-171450" defTabSz="457200">
              <a:buFontTx/>
              <a:buChar char="-"/>
              <a:defRPr sz="900">
                <a:uFillTx/>
                <a:latin typeface="Tahoma"/>
                <a:ea typeface="Tahoma"/>
                <a:cs typeface="Tahoma"/>
                <a:sym typeface="Tahoma"/>
              </a:defRPr>
            </a:pPr>
            <a:r>
              <a:rPr lang="en-US" dirty="0" smtClean="0"/>
              <a:t>“ Parting is such sweet sorrow.” – Juliet Capulet from </a:t>
            </a:r>
            <a:r>
              <a:rPr lang="en-US" i="1" dirty="0" smtClean="0"/>
              <a:t>Romeo and Juliet</a:t>
            </a:r>
          </a:p>
          <a:p>
            <a:pPr marL="171450" indent="-171450" defTabSz="457200">
              <a:buFontTx/>
              <a:buChar char="-"/>
              <a:defRPr sz="900">
                <a:uFillTx/>
                <a:latin typeface="Tahoma"/>
                <a:ea typeface="Tahoma"/>
                <a:cs typeface="Tahoma"/>
                <a:sym typeface="Tahoma"/>
              </a:defRPr>
            </a:pPr>
            <a:r>
              <a:rPr lang="en-US" dirty="0" smtClean="0"/>
              <a:t>“ My  brother saw the pigs disappear into the ground and heard a frightened girl cry.” - </a:t>
            </a:r>
            <a:r>
              <a:rPr lang="en-US" dirty="0" err="1" smtClean="0"/>
              <a:t>Triptolemus</a:t>
            </a:r>
            <a:endParaRPr lang="en-US" dirty="0" smtClean="0"/>
          </a:p>
          <a:p>
            <a:pPr marL="171450" indent="-171450" defTabSz="457200">
              <a:buFontTx/>
              <a:buChar char="-"/>
              <a:defRPr sz="900">
                <a:uFillTx/>
                <a:latin typeface="Tahoma"/>
                <a:ea typeface="Tahoma"/>
                <a:cs typeface="Tahoma"/>
                <a:sym typeface="Tahoma"/>
              </a:defRPr>
            </a:pPr>
            <a:endParaRPr dirty="0"/>
          </a:p>
        </p:txBody>
      </p:sp>
      <p:grpSp>
        <p:nvGrpSpPr>
          <p:cNvPr id="79" name="Group 79"/>
          <p:cNvGrpSpPr/>
          <p:nvPr/>
        </p:nvGrpSpPr>
        <p:grpSpPr>
          <a:xfrm>
            <a:off x="29195" y="-15877"/>
            <a:ext cx="9175133" cy="5684173"/>
            <a:chOff x="0" y="-1"/>
            <a:chExt cx="9175132" cy="5684172"/>
          </a:xfrm>
        </p:grpSpPr>
        <p:grpSp>
          <p:nvGrpSpPr>
            <p:cNvPr id="68" name="Group 68"/>
            <p:cNvGrpSpPr/>
            <p:nvPr/>
          </p:nvGrpSpPr>
          <p:grpSpPr>
            <a:xfrm>
              <a:off x="0" y="-1"/>
              <a:ext cx="9175132" cy="377826"/>
              <a:chOff x="0" y="0"/>
              <a:chExt cx="9175131" cy="377825"/>
            </a:xfrm>
          </p:grpSpPr>
          <p:pic>
            <p:nvPicPr>
              <p:cNvPr id="65" name="image2.png"/>
              <p:cNvPicPr>
                <a:picLocks noChangeAspect="1"/>
              </p:cNvPicPr>
              <p:nvPr/>
            </p:nvPicPr>
            <p:blipFill>
              <a:blip r:embed="rId4">
                <a:extLst/>
              </a:blip>
              <a:srcRect l="52331" t="18487" r="31527" b="76469"/>
              <a:stretch>
                <a:fillRect/>
              </a:stretch>
            </p:blipFill>
            <p:spPr>
              <a:xfrm>
                <a:off x="5571505" y="-1"/>
                <a:ext cx="1765302" cy="368302"/>
              </a:xfrm>
              <a:prstGeom prst="rect">
                <a:avLst/>
              </a:prstGeom>
              <a:ln w="12700" cap="flat">
                <a:noFill/>
                <a:miter lim="400000"/>
              </a:ln>
              <a:effectLst/>
            </p:spPr>
          </p:pic>
          <p:pic>
            <p:nvPicPr>
              <p:cNvPr id="66" name="image2.png"/>
              <p:cNvPicPr>
                <a:picLocks noChangeAspect="1"/>
              </p:cNvPicPr>
              <p:nvPr/>
            </p:nvPicPr>
            <p:blipFill>
              <a:blip r:embed="rId4">
                <a:extLst/>
              </a:blip>
              <a:srcRect t="18487" r="35561" b="76469"/>
              <a:stretch>
                <a:fillRect/>
              </a:stretch>
            </p:blipFill>
            <p:spPr>
              <a:xfrm>
                <a:off x="-1" y="3175"/>
                <a:ext cx="5584207" cy="361951"/>
              </a:xfrm>
              <a:prstGeom prst="rect">
                <a:avLst/>
              </a:prstGeom>
              <a:ln w="12700" cap="flat">
                <a:noFill/>
                <a:miter lim="400000"/>
              </a:ln>
              <a:effectLst/>
            </p:spPr>
          </p:pic>
          <p:pic>
            <p:nvPicPr>
              <p:cNvPr id="67" name="image2.png"/>
              <p:cNvPicPr>
                <a:picLocks noChangeAspect="1"/>
              </p:cNvPicPr>
              <p:nvPr/>
            </p:nvPicPr>
            <p:blipFill>
              <a:blip r:embed="rId4">
                <a:extLst/>
              </a:blip>
              <a:srcRect l="80580" t="18487" r="3276" b="77310"/>
              <a:stretch>
                <a:fillRect/>
              </a:stretch>
            </p:blipFill>
            <p:spPr>
              <a:xfrm>
                <a:off x="7270131" y="15875"/>
                <a:ext cx="1905001" cy="361951"/>
              </a:xfrm>
              <a:prstGeom prst="rect">
                <a:avLst/>
              </a:prstGeom>
              <a:ln w="12700" cap="flat">
                <a:noFill/>
                <a:miter lim="400000"/>
              </a:ln>
              <a:effectLst/>
            </p:spPr>
          </p:pic>
        </p:grpSp>
        <p:pic>
          <p:nvPicPr>
            <p:cNvPr id="69" name="image4.png"/>
            <p:cNvPicPr>
              <a:picLocks noChangeAspect="1"/>
            </p:cNvPicPr>
            <p:nvPr/>
          </p:nvPicPr>
          <p:blipFill>
            <a:blip r:embed="rId3">
              <a:extLst/>
            </a:blip>
            <a:srcRect l="27844" t="58878" r="55290" b="31633"/>
            <a:stretch>
              <a:fillRect/>
            </a:stretch>
          </p:blipFill>
          <p:spPr>
            <a:xfrm>
              <a:off x="174004" y="2846704"/>
              <a:ext cx="1752602" cy="585472"/>
            </a:xfrm>
            <a:prstGeom prst="rect">
              <a:avLst/>
            </a:prstGeom>
            <a:ln w="12700" cap="flat">
              <a:noFill/>
              <a:miter lim="400000"/>
            </a:ln>
            <a:effectLst/>
          </p:spPr>
        </p:pic>
        <p:sp>
          <p:nvSpPr>
            <p:cNvPr id="70" name="Shape 70"/>
            <p:cNvSpPr/>
            <p:nvPr/>
          </p:nvSpPr>
          <p:spPr>
            <a:xfrm>
              <a:off x="202580" y="3377405"/>
              <a:ext cx="1765301" cy="215901"/>
            </a:xfrm>
            <a:prstGeom prst="rect">
              <a:avLst/>
            </a:prstGeom>
            <a:solidFill>
              <a:srgbClr val="DFE5EE"/>
            </a:solidFill>
            <a:ln w="12700" cap="flat">
              <a:noFill/>
              <a:miter lim="400000"/>
            </a:ln>
            <a:effectLst/>
            <a:extLst>
              <a:ext uri="{C572A759-6A51-4108-AA02-DFA0A04FC94B}">
                <ma14:wrappingTextBoxFlag xmlns:ma14="http://schemas.microsoft.com/office/mac/drawingml/2011/main" xmlns="" val="1"/>
              </a:ext>
            </a:extLst>
          </p:spPr>
          <p:txBody>
            <a:bodyPr wrap="square" lIns="38100" tIns="38100" rIns="38100" bIns="38100" numCol="1" anchor="t">
              <a:spAutoFit/>
            </a:bodyPr>
            <a:lstStyle>
              <a:lvl1pPr>
                <a:spcBef>
                  <a:spcPts val="500"/>
                </a:spcBef>
                <a:defRPr sz="900" b="1">
                  <a:latin typeface="Tahoma"/>
                  <a:ea typeface="Tahoma"/>
                  <a:cs typeface="Tahoma"/>
                  <a:sym typeface="Tahoma"/>
                </a:defRPr>
              </a:lvl1pPr>
            </a:lstStyle>
            <a:p>
              <a:r>
                <a:t>Friends</a:t>
              </a:r>
            </a:p>
          </p:txBody>
        </p:sp>
        <p:grpSp>
          <p:nvGrpSpPr>
            <p:cNvPr id="73" name="Group 73"/>
            <p:cNvGrpSpPr/>
            <p:nvPr/>
          </p:nvGrpSpPr>
          <p:grpSpPr>
            <a:xfrm>
              <a:off x="2031180" y="1935956"/>
              <a:ext cx="6502402" cy="254002"/>
              <a:chOff x="0" y="0"/>
              <a:chExt cx="6502400" cy="254000"/>
            </a:xfrm>
          </p:grpSpPr>
          <p:sp>
            <p:nvSpPr>
              <p:cNvPr id="71" name="Shape 71"/>
              <p:cNvSpPr/>
              <p:nvPr/>
            </p:nvSpPr>
            <p:spPr>
              <a:xfrm>
                <a:off x="0" y="0"/>
                <a:ext cx="6502401" cy="254001"/>
              </a:xfrm>
              <a:prstGeom prst="rect">
                <a:avLst/>
              </a:prstGeom>
              <a:solidFill>
                <a:srgbClr val="DFE5EE"/>
              </a:solidFill>
              <a:ln w="12700" cap="flat">
                <a:noFill/>
                <a:miter lim="400000"/>
              </a:ln>
              <a:effectLst/>
            </p:spPr>
            <p:txBody>
              <a:bodyPr wrap="square" lIns="50800" tIns="50800" rIns="50800" bIns="50800" numCol="1" anchor="ctr">
                <a:noAutofit/>
              </a:bodyPr>
              <a:lstStyle/>
              <a:p>
                <a:pPr>
                  <a:defRPr>
                    <a:solidFill>
                      <a:srgbClr val="FFFFFF"/>
                    </a:solidFill>
                    <a:uFill>
                      <a:solidFill>
                        <a:srgbClr val="FFFFFF"/>
                      </a:solidFill>
                    </a:uFill>
                  </a:defRPr>
                </a:pPr>
                <a:endParaRPr/>
              </a:p>
            </p:txBody>
          </p:sp>
          <p:sp>
            <p:nvSpPr>
              <p:cNvPr id="72" name="Shape 72"/>
              <p:cNvSpPr/>
              <p:nvPr/>
            </p:nvSpPr>
            <p:spPr>
              <a:xfrm>
                <a:off x="0" y="19050"/>
                <a:ext cx="6502401" cy="2159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8100" tIns="38100" rIns="38100" bIns="38100" numCol="1" anchor="ctr">
                <a:spAutoFit/>
              </a:bodyPr>
              <a:lstStyle>
                <a:lvl1pPr>
                  <a:defRPr sz="900" b="1">
                    <a:latin typeface="Tahoma"/>
                    <a:ea typeface="Tahoma"/>
                    <a:cs typeface="Tahoma"/>
                    <a:sym typeface="Tahoma"/>
                  </a:defRPr>
                </a:lvl1pPr>
              </a:lstStyle>
              <a:p>
                <a:r>
                  <a:t>Basic Info</a:t>
                </a:r>
              </a:p>
            </p:txBody>
          </p:sp>
        </p:grpSp>
        <p:grpSp>
          <p:nvGrpSpPr>
            <p:cNvPr id="77" name="Group 77"/>
            <p:cNvGrpSpPr/>
            <p:nvPr/>
          </p:nvGrpSpPr>
          <p:grpSpPr>
            <a:xfrm>
              <a:off x="2123940" y="4978825"/>
              <a:ext cx="6502402" cy="254002"/>
              <a:chOff x="0" y="0"/>
              <a:chExt cx="6502400" cy="254000"/>
            </a:xfrm>
          </p:grpSpPr>
          <p:sp>
            <p:nvSpPr>
              <p:cNvPr id="75" name="Shape 75"/>
              <p:cNvSpPr/>
              <p:nvPr/>
            </p:nvSpPr>
            <p:spPr>
              <a:xfrm>
                <a:off x="0" y="0"/>
                <a:ext cx="6502401" cy="254001"/>
              </a:xfrm>
              <a:prstGeom prst="rect">
                <a:avLst/>
              </a:prstGeom>
              <a:solidFill>
                <a:srgbClr val="DFE5EE"/>
              </a:solidFill>
              <a:ln w="12700" cap="flat">
                <a:noFill/>
                <a:miter lim="400000"/>
              </a:ln>
              <a:effectLst/>
            </p:spPr>
            <p:txBody>
              <a:bodyPr wrap="square" lIns="50800" tIns="50800" rIns="50800" bIns="50800" numCol="1" anchor="ctr">
                <a:noAutofit/>
              </a:bodyPr>
              <a:lstStyle/>
              <a:p>
                <a:pPr>
                  <a:defRPr>
                    <a:solidFill>
                      <a:srgbClr val="FFFFFF"/>
                    </a:solidFill>
                    <a:uFill>
                      <a:solidFill>
                        <a:srgbClr val="FFFFFF"/>
                      </a:solidFill>
                    </a:uFill>
                  </a:defRPr>
                </a:pPr>
                <a:endParaRPr/>
              </a:p>
            </p:txBody>
          </p:sp>
          <p:sp>
            <p:nvSpPr>
              <p:cNvPr id="76" name="Shape 76"/>
              <p:cNvSpPr/>
              <p:nvPr/>
            </p:nvSpPr>
            <p:spPr>
              <a:xfrm>
                <a:off x="0" y="19050"/>
                <a:ext cx="6502401" cy="2159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8100" tIns="38100" rIns="38100" bIns="38100" numCol="1" anchor="ctr">
                <a:spAutoFit/>
              </a:bodyPr>
              <a:lstStyle>
                <a:lvl1pPr>
                  <a:defRPr sz="900" b="1">
                    <a:latin typeface="Tahoma"/>
                    <a:ea typeface="Tahoma"/>
                    <a:cs typeface="Tahoma"/>
                    <a:sym typeface="Tahoma"/>
                  </a:defRPr>
                </a:lvl1pPr>
              </a:lstStyle>
              <a:p>
                <a:r>
                  <a:rPr dirty="0" smtClean="0"/>
                  <a:t>Quotes</a:t>
                </a:r>
                <a:endParaRPr dirty="0"/>
              </a:p>
            </p:txBody>
          </p:sp>
        </p:grpSp>
        <p:sp>
          <p:nvSpPr>
            <p:cNvPr id="78" name="Shape 78"/>
            <p:cNvSpPr/>
            <p:nvPr/>
          </p:nvSpPr>
          <p:spPr>
            <a:xfrm>
              <a:off x="2157981" y="5328570"/>
              <a:ext cx="721067" cy="3556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8100" tIns="38100" rIns="38100" bIns="38100" numCol="1" anchor="t">
              <a:spAutoFit/>
            </a:bodyPr>
            <a:lstStyle/>
            <a:p>
              <a:pPr>
                <a:defRPr sz="900" b="1">
                  <a:solidFill>
                    <a:srgbClr val="737373"/>
                  </a:solidFill>
                  <a:uFill>
                    <a:solidFill>
                      <a:srgbClr val="737373"/>
                    </a:solidFill>
                  </a:uFill>
                  <a:latin typeface="Tahoma"/>
                  <a:ea typeface="Tahoma"/>
                  <a:cs typeface="Tahoma"/>
                  <a:sym typeface="Tahoma"/>
                </a:defRPr>
              </a:pPr>
              <a:r>
                <a:t>Favorite</a:t>
              </a:r>
            </a:p>
            <a:p>
              <a:pPr>
                <a:defRPr sz="900" b="1">
                  <a:solidFill>
                    <a:srgbClr val="737373"/>
                  </a:solidFill>
                  <a:uFill>
                    <a:solidFill>
                      <a:srgbClr val="737373"/>
                    </a:solidFill>
                  </a:uFill>
                  <a:latin typeface="Tahoma"/>
                  <a:ea typeface="Tahoma"/>
                  <a:cs typeface="Tahoma"/>
                  <a:sym typeface="Tahoma"/>
                </a:defRPr>
              </a:pPr>
              <a:r>
                <a:t>Quotations</a:t>
              </a:r>
            </a:p>
          </p:txBody>
        </p:sp>
      </p:grpSp>
      <p:sp>
        <p:nvSpPr>
          <p:cNvPr id="80" name="Shape 80"/>
          <p:cNvSpPr/>
          <p:nvPr/>
        </p:nvSpPr>
        <p:spPr>
          <a:xfrm>
            <a:off x="5994400" y="74133"/>
            <a:ext cx="1346200" cy="215444"/>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lnSpc>
                <a:spcPct val="90000"/>
              </a:lnSpc>
              <a:spcBef>
                <a:spcPts val="200"/>
              </a:spcBef>
              <a:defRPr sz="1000" b="1">
                <a:solidFill>
                  <a:srgbClr val="FFFFFF"/>
                </a:solidFill>
                <a:uFill>
                  <a:solidFill>
                    <a:srgbClr val="FFFFFF"/>
                  </a:solidFill>
                </a:uFill>
                <a:latin typeface="Tahoma"/>
                <a:ea typeface="Tahoma"/>
                <a:cs typeface="Tahoma"/>
                <a:sym typeface="Tahoma"/>
              </a:defRPr>
            </a:lvl1pPr>
          </a:lstStyle>
          <a:p>
            <a:r>
              <a:rPr lang="en-US" dirty="0" smtClean="0"/>
              <a:t>Persephone</a:t>
            </a:r>
            <a:endParaRPr dirty="0"/>
          </a:p>
        </p:txBody>
      </p:sp>
      <p:pic>
        <p:nvPicPr>
          <p:cNvPr id="81" name="image5.png">
            <a:hlinkClick r:id="rId5" action="ppaction://hlinksldjump"/>
          </p:cNvPr>
          <p:cNvPicPr>
            <a:picLocks noChangeAspect="1"/>
          </p:cNvPicPr>
          <p:nvPr/>
        </p:nvPicPr>
        <p:blipFill>
          <a:blip r:embed="rId6">
            <a:extLst/>
          </a:blip>
          <a:srcRect l="1040" t="58101" r="81945" b="39120"/>
          <a:stretch>
            <a:fillRect/>
          </a:stretch>
        </p:blipFill>
        <p:spPr>
          <a:xfrm>
            <a:off x="192347" y="2222499"/>
            <a:ext cx="1657351" cy="215346"/>
          </a:xfrm>
          <a:prstGeom prst="rect">
            <a:avLst/>
          </a:prstGeom>
          <a:ln w="12700">
            <a:miter lim="400000"/>
          </a:ln>
        </p:spPr>
      </p:pic>
      <p:pic>
        <p:nvPicPr>
          <p:cNvPr id="82" name="image5.png">
            <a:hlinkClick r:id="rId7" action="ppaction://hlinksldjump"/>
          </p:cNvPr>
          <p:cNvPicPr>
            <a:picLocks noChangeAspect="1"/>
          </p:cNvPicPr>
          <p:nvPr/>
        </p:nvPicPr>
        <p:blipFill>
          <a:blip r:embed="rId6">
            <a:extLst/>
          </a:blip>
          <a:srcRect l="455" t="60880" r="82037" b="35981"/>
          <a:stretch>
            <a:fillRect/>
          </a:stretch>
        </p:blipFill>
        <p:spPr>
          <a:xfrm>
            <a:off x="154816" y="2436604"/>
            <a:ext cx="1724028" cy="241857"/>
          </a:xfrm>
          <a:prstGeom prst="rect">
            <a:avLst/>
          </a:prstGeom>
          <a:ln w="12700">
            <a:miter lim="400000"/>
          </a:ln>
        </p:spPr>
      </p:pic>
      <p:sp>
        <p:nvSpPr>
          <p:cNvPr id="40" name="Shape 40"/>
          <p:cNvSpPr/>
          <p:nvPr/>
        </p:nvSpPr>
        <p:spPr>
          <a:xfrm>
            <a:off x="1790700" y="758236"/>
            <a:ext cx="7404100" cy="201594"/>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p>
            <a:pPr>
              <a:lnSpc>
                <a:spcPct val="90000"/>
              </a:lnSpc>
              <a:spcBef>
                <a:spcPts val="200"/>
              </a:spcBef>
              <a:defRPr sz="900"/>
            </a:pPr>
            <a:r>
              <a:rPr lang="en-US" dirty="0" smtClean="0"/>
              <a:t>Goddess of Seasons and Queen of Underworld and </a:t>
            </a:r>
            <a:r>
              <a:rPr dirty="0" smtClean="0"/>
              <a:t>*Lives in </a:t>
            </a:r>
            <a:r>
              <a:rPr lang="en-US" dirty="0" smtClean="0">
                <a:solidFill>
                  <a:srgbClr val="0042AA"/>
                </a:solidFill>
                <a:uFill>
                  <a:solidFill>
                    <a:srgbClr val="0042AA"/>
                  </a:solidFill>
                </a:uFill>
              </a:rPr>
              <a:t>Underworld and on Earth</a:t>
            </a:r>
            <a:r>
              <a:rPr dirty="0" smtClean="0"/>
              <a:t>* </a:t>
            </a:r>
            <a:r>
              <a:rPr dirty="0"/>
              <a:t>Married to </a:t>
            </a:r>
            <a:r>
              <a:rPr lang="en-US" dirty="0" smtClean="0">
                <a:solidFill>
                  <a:srgbClr val="0042AA"/>
                </a:solidFill>
                <a:uFill>
                  <a:solidFill>
                    <a:srgbClr val="0042AA"/>
                  </a:solidFill>
                </a:uFill>
              </a:rPr>
              <a:t>Hades </a:t>
            </a:r>
            <a:r>
              <a:rPr dirty="0" smtClean="0"/>
              <a:t>* </a:t>
            </a:r>
            <a:r>
              <a:rPr dirty="0"/>
              <a:t>Born </a:t>
            </a:r>
            <a:r>
              <a:rPr lang="en-US" dirty="0" smtClean="0"/>
              <a:t>on Earth</a:t>
            </a:r>
            <a:endParaRPr dirty="0"/>
          </a:p>
        </p:txBody>
      </p:sp>
      <p:sp>
        <p:nvSpPr>
          <p:cNvPr id="41" name="Shape 41"/>
          <p:cNvSpPr txBox="1">
            <a:spLocks/>
          </p:cNvSpPr>
          <p:nvPr/>
        </p:nvSpPr>
        <p:spPr>
          <a:xfrm>
            <a:off x="1905000" y="363582"/>
            <a:ext cx="3340100" cy="46990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ormAutofit/>
          </a:bodyPr>
          <a:lstStyle>
            <a:lvl1pPr marL="0" marR="0" indent="0" algn="l" defTabSz="914400" rtl="0" latinLnBrk="0">
              <a:lnSpc>
                <a:spcPct val="100000"/>
              </a:lnSpc>
              <a:spcBef>
                <a:spcPts val="500"/>
              </a:spcBef>
              <a:spcAft>
                <a:spcPts val="0"/>
              </a:spcAft>
              <a:buClrTx/>
              <a:buSzTx/>
              <a:buFontTx/>
              <a:buNone/>
              <a:tabLst/>
              <a:defRPr sz="2400" b="1" i="0" u="none" strike="noStrike" cap="none" spc="0" baseline="0">
                <a:ln>
                  <a:noFill/>
                </a:ln>
                <a:solidFill>
                  <a:srgbClr val="000000"/>
                </a:solidFill>
                <a:uFill>
                  <a:solidFill>
                    <a:srgbClr val="000000"/>
                  </a:solidFill>
                </a:uFill>
                <a:latin typeface="Lucida Grande"/>
                <a:ea typeface="Lucida Grande"/>
                <a:cs typeface="Lucida Grande"/>
                <a:sym typeface="Lucida Grande"/>
              </a:defRPr>
            </a:lvl1pPr>
            <a:lvl2pPr marL="0" marR="0" indent="45720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000000"/>
                </a:solidFill>
                <a:uFill>
                  <a:solidFill>
                    <a:srgbClr val="000000"/>
                  </a:solidFill>
                </a:uFill>
                <a:latin typeface="+mn-lt"/>
                <a:ea typeface="+mn-ea"/>
                <a:cs typeface="+mn-cs"/>
                <a:sym typeface="Arial"/>
              </a:defRPr>
            </a:lvl2pPr>
            <a:lvl3pPr marL="0" marR="0" indent="91440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000000"/>
                </a:solidFill>
                <a:uFill>
                  <a:solidFill>
                    <a:srgbClr val="000000"/>
                  </a:solidFill>
                </a:uFill>
                <a:latin typeface="+mn-lt"/>
                <a:ea typeface="+mn-ea"/>
                <a:cs typeface="+mn-cs"/>
                <a:sym typeface="Arial"/>
              </a:defRPr>
            </a:lvl3pPr>
            <a:lvl4pPr marL="0" marR="0" indent="137160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000000"/>
                </a:solidFill>
                <a:uFill>
                  <a:solidFill>
                    <a:srgbClr val="000000"/>
                  </a:solidFill>
                </a:uFill>
                <a:latin typeface="+mn-lt"/>
                <a:ea typeface="+mn-ea"/>
                <a:cs typeface="+mn-cs"/>
                <a:sym typeface="Arial"/>
              </a:defRPr>
            </a:lvl4pPr>
            <a:lvl5pPr marL="0" marR="0" indent="182880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000000"/>
                </a:solidFill>
                <a:uFill>
                  <a:solidFill>
                    <a:srgbClr val="000000"/>
                  </a:solidFill>
                </a:uFill>
                <a:latin typeface="+mn-lt"/>
                <a:ea typeface="+mn-ea"/>
                <a:cs typeface="+mn-cs"/>
                <a:sym typeface="Arial"/>
              </a:defRPr>
            </a:lvl5pPr>
            <a:lvl6pPr marL="0" marR="0" indent="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000000"/>
                </a:solidFill>
                <a:uFill>
                  <a:solidFill>
                    <a:srgbClr val="000000"/>
                  </a:solidFill>
                </a:uFill>
                <a:latin typeface="+mn-lt"/>
                <a:ea typeface="+mn-ea"/>
                <a:cs typeface="+mn-cs"/>
                <a:sym typeface="Arial"/>
              </a:defRPr>
            </a:lvl6pPr>
            <a:lvl7pPr marL="0" marR="0" indent="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000000"/>
                </a:solidFill>
                <a:uFill>
                  <a:solidFill>
                    <a:srgbClr val="000000"/>
                  </a:solidFill>
                </a:uFill>
                <a:latin typeface="+mn-lt"/>
                <a:ea typeface="+mn-ea"/>
                <a:cs typeface="+mn-cs"/>
                <a:sym typeface="Arial"/>
              </a:defRPr>
            </a:lvl7pPr>
            <a:lvl8pPr marL="0" marR="0" indent="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000000"/>
                </a:solidFill>
                <a:uFill>
                  <a:solidFill>
                    <a:srgbClr val="000000"/>
                  </a:solidFill>
                </a:uFill>
                <a:latin typeface="+mn-lt"/>
                <a:ea typeface="+mn-ea"/>
                <a:cs typeface="+mn-cs"/>
                <a:sym typeface="Arial"/>
              </a:defRPr>
            </a:lvl8pPr>
            <a:lvl9pPr marL="0" marR="0" indent="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000000"/>
                </a:solidFill>
                <a:uFill>
                  <a:solidFill>
                    <a:srgbClr val="000000"/>
                  </a:solidFill>
                </a:uFill>
                <a:latin typeface="+mn-lt"/>
                <a:ea typeface="+mn-ea"/>
                <a:cs typeface="+mn-cs"/>
                <a:sym typeface="Arial"/>
              </a:defRPr>
            </a:lvl9pPr>
          </a:lstStyle>
          <a:p>
            <a:pPr hangingPunct="1"/>
            <a:r>
              <a:rPr lang="en-US" smtClean="0"/>
              <a:t>Persephone</a:t>
            </a:r>
            <a:endParaRPr lang="en-US" dirty="0"/>
          </a:p>
        </p:txBody>
      </p:sp>
      <p:pic>
        <p:nvPicPr>
          <p:cNvPr id="42" name="Picture 41"/>
          <p:cNvPicPr>
            <a:picLocks noChangeAspect="1"/>
          </p:cNvPicPr>
          <p:nvPr/>
        </p:nvPicPr>
        <p:blipFill>
          <a:blip r:embed="rId8"/>
          <a:stretch>
            <a:fillRect/>
          </a:stretch>
        </p:blipFill>
        <p:spPr>
          <a:xfrm>
            <a:off x="223568" y="386277"/>
            <a:ext cx="1359464" cy="1812619"/>
          </a:xfrm>
          <a:prstGeom prst="rect">
            <a:avLst/>
          </a:prstGeom>
        </p:spPr>
      </p:pic>
      <p:pic>
        <p:nvPicPr>
          <p:cNvPr id="43" name="Picture 42"/>
          <p:cNvPicPr>
            <a:picLocks noChangeAspect="1"/>
          </p:cNvPicPr>
          <p:nvPr/>
        </p:nvPicPr>
        <p:blipFill>
          <a:blip r:embed="rId9"/>
          <a:stretch>
            <a:fillRect/>
          </a:stretch>
        </p:blipFill>
        <p:spPr>
          <a:xfrm>
            <a:off x="3233718" y="1009068"/>
            <a:ext cx="619299" cy="863759"/>
          </a:xfrm>
          <a:prstGeom prst="rect">
            <a:avLst/>
          </a:prstGeom>
        </p:spPr>
      </p:pic>
      <p:pic>
        <p:nvPicPr>
          <p:cNvPr id="44" name="Picture 43"/>
          <p:cNvPicPr>
            <a:picLocks noChangeAspect="1"/>
          </p:cNvPicPr>
          <p:nvPr/>
        </p:nvPicPr>
        <p:blipFill>
          <a:blip r:embed="rId10"/>
          <a:stretch>
            <a:fillRect/>
          </a:stretch>
        </p:blipFill>
        <p:spPr>
          <a:xfrm>
            <a:off x="2196380" y="1007717"/>
            <a:ext cx="711863" cy="873172"/>
          </a:xfrm>
          <a:prstGeom prst="rect">
            <a:avLst/>
          </a:prstGeom>
        </p:spPr>
      </p:pic>
      <p:pic>
        <p:nvPicPr>
          <p:cNvPr id="45" name="Picture 44"/>
          <p:cNvPicPr>
            <a:picLocks noChangeAspect="1"/>
          </p:cNvPicPr>
          <p:nvPr/>
        </p:nvPicPr>
        <p:blipFill>
          <a:blip r:embed="rId11"/>
          <a:stretch>
            <a:fillRect/>
          </a:stretch>
        </p:blipFill>
        <p:spPr>
          <a:xfrm>
            <a:off x="4075684" y="983741"/>
            <a:ext cx="757574" cy="949186"/>
          </a:xfrm>
          <a:prstGeom prst="rect">
            <a:avLst/>
          </a:prstGeom>
        </p:spPr>
      </p:pic>
      <p:sp>
        <p:nvSpPr>
          <p:cNvPr id="46" name="Shape 44"/>
          <p:cNvSpPr/>
          <p:nvPr/>
        </p:nvSpPr>
        <p:spPr>
          <a:xfrm>
            <a:off x="711200" y="3978005"/>
            <a:ext cx="1092200" cy="200055"/>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400"/>
              </a:spcBef>
              <a:defRPr sz="800" b="1"/>
            </a:lvl1pPr>
          </a:lstStyle>
          <a:p>
            <a:r>
              <a:rPr lang="en-US" dirty="0" smtClean="0"/>
              <a:t>Demeter</a:t>
            </a:r>
            <a:endParaRPr dirty="0"/>
          </a:p>
        </p:txBody>
      </p:sp>
      <p:sp>
        <p:nvSpPr>
          <p:cNvPr id="47" name="Shape 45"/>
          <p:cNvSpPr/>
          <p:nvPr/>
        </p:nvSpPr>
        <p:spPr>
          <a:xfrm>
            <a:off x="698500" y="4662554"/>
            <a:ext cx="1409700" cy="200055"/>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400"/>
              </a:spcBef>
              <a:defRPr sz="800" b="1"/>
            </a:lvl1pPr>
          </a:lstStyle>
          <a:p>
            <a:r>
              <a:rPr lang="en-US" dirty="0" smtClean="0"/>
              <a:t>Hades</a:t>
            </a:r>
            <a:endParaRPr dirty="0"/>
          </a:p>
        </p:txBody>
      </p:sp>
      <p:pic>
        <p:nvPicPr>
          <p:cNvPr id="48" name="Picture 47"/>
          <p:cNvPicPr>
            <a:picLocks noChangeAspect="1"/>
          </p:cNvPicPr>
          <p:nvPr/>
        </p:nvPicPr>
        <p:blipFill>
          <a:blip r:embed="rId12"/>
          <a:stretch>
            <a:fillRect/>
          </a:stretch>
        </p:blipFill>
        <p:spPr>
          <a:xfrm>
            <a:off x="102391" y="4660173"/>
            <a:ext cx="635317" cy="745439"/>
          </a:xfrm>
          <a:prstGeom prst="rect">
            <a:avLst/>
          </a:prstGeom>
        </p:spPr>
      </p:pic>
      <p:pic>
        <p:nvPicPr>
          <p:cNvPr id="49" name="Picture 48"/>
          <p:cNvPicPr>
            <a:picLocks noChangeAspect="1"/>
          </p:cNvPicPr>
          <p:nvPr/>
        </p:nvPicPr>
        <p:blipFill>
          <a:blip r:embed="rId13"/>
          <a:stretch>
            <a:fillRect/>
          </a:stretch>
        </p:blipFill>
        <p:spPr>
          <a:xfrm>
            <a:off x="152399" y="3739481"/>
            <a:ext cx="542506" cy="786017"/>
          </a:xfrm>
          <a:prstGeom prst="rect">
            <a:avLst/>
          </a:prstGeom>
        </p:spPr>
      </p:pic>
      <p:sp>
        <p:nvSpPr>
          <p:cNvPr id="50" name="Shape 45"/>
          <p:cNvSpPr/>
          <p:nvPr/>
        </p:nvSpPr>
        <p:spPr>
          <a:xfrm>
            <a:off x="737708" y="5799456"/>
            <a:ext cx="1409700" cy="200055"/>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400"/>
              </a:spcBef>
              <a:defRPr sz="800" b="1"/>
            </a:lvl1pPr>
          </a:lstStyle>
          <a:p>
            <a:r>
              <a:rPr lang="en-US" dirty="0" smtClean="0"/>
              <a:t>Hermes</a:t>
            </a:r>
            <a:endParaRPr dirty="0"/>
          </a:p>
        </p:txBody>
      </p:sp>
      <p:pic>
        <p:nvPicPr>
          <p:cNvPr id="51" name="Picture 50"/>
          <p:cNvPicPr>
            <a:picLocks noChangeAspect="1"/>
          </p:cNvPicPr>
          <p:nvPr/>
        </p:nvPicPr>
        <p:blipFill rotWithShape="1">
          <a:blip r:embed="rId8"/>
          <a:srcRect l="14591" r="17365" b="57224"/>
          <a:stretch/>
        </p:blipFill>
        <p:spPr>
          <a:xfrm>
            <a:off x="5340406" y="6281"/>
            <a:ext cx="389834" cy="326762"/>
          </a:xfrm>
          <a:prstGeom prst="rect">
            <a:avLst/>
          </a:prstGeom>
        </p:spPr>
      </p:pic>
      <p:pic>
        <p:nvPicPr>
          <p:cNvPr id="3" name="Picture 2"/>
          <p:cNvPicPr>
            <a:picLocks noChangeAspect="1"/>
          </p:cNvPicPr>
          <p:nvPr/>
        </p:nvPicPr>
        <p:blipFill>
          <a:blip r:embed="rId14"/>
          <a:stretch>
            <a:fillRect/>
          </a:stretch>
        </p:blipFill>
        <p:spPr>
          <a:xfrm>
            <a:off x="42224" y="5757232"/>
            <a:ext cx="652681" cy="785393"/>
          </a:xfrm>
          <a:prstGeom prst="rect">
            <a:avLst/>
          </a:prstGeom>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Group 104"/>
          <p:cNvGrpSpPr/>
          <p:nvPr/>
        </p:nvGrpSpPr>
        <p:grpSpPr>
          <a:xfrm>
            <a:off x="-21606" y="0"/>
            <a:ext cx="9175132" cy="361950"/>
            <a:chOff x="0" y="0"/>
            <a:chExt cx="9175131" cy="361950"/>
          </a:xfrm>
        </p:grpSpPr>
        <p:pic>
          <p:nvPicPr>
            <p:cNvPr id="101" name="image2.png"/>
            <p:cNvPicPr>
              <a:picLocks noChangeAspect="1"/>
            </p:cNvPicPr>
            <p:nvPr/>
          </p:nvPicPr>
          <p:blipFill>
            <a:blip r:embed="rId2">
              <a:extLst/>
            </a:blip>
            <a:srcRect l="52332" t="18487" r="31527" b="76469"/>
            <a:stretch>
              <a:fillRect/>
            </a:stretch>
          </p:blipFill>
          <p:spPr>
            <a:xfrm>
              <a:off x="5469905" y="0"/>
              <a:ext cx="1866901" cy="361950"/>
            </a:xfrm>
            <a:prstGeom prst="rect">
              <a:avLst/>
            </a:prstGeom>
            <a:ln w="12700" cap="flat">
              <a:noFill/>
              <a:miter lim="400000"/>
            </a:ln>
            <a:effectLst/>
          </p:spPr>
        </p:pic>
        <p:pic>
          <p:nvPicPr>
            <p:cNvPr id="102" name="image2.png"/>
            <p:cNvPicPr>
              <a:picLocks noChangeAspect="1"/>
            </p:cNvPicPr>
            <p:nvPr/>
          </p:nvPicPr>
          <p:blipFill>
            <a:blip r:embed="rId2">
              <a:extLst/>
            </a:blip>
            <a:srcRect t="18487" r="35561" b="76469"/>
            <a:stretch>
              <a:fillRect/>
            </a:stretch>
          </p:blipFill>
          <p:spPr>
            <a:xfrm>
              <a:off x="-1" y="0"/>
              <a:ext cx="5584207" cy="361950"/>
            </a:xfrm>
            <a:prstGeom prst="rect">
              <a:avLst/>
            </a:prstGeom>
            <a:ln w="12700" cap="flat">
              <a:noFill/>
              <a:miter lim="400000"/>
            </a:ln>
            <a:effectLst/>
          </p:spPr>
        </p:pic>
        <p:pic>
          <p:nvPicPr>
            <p:cNvPr id="103" name="image2.png"/>
            <p:cNvPicPr>
              <a:picLocks noChangeAspect="1"/>
            </p:cNvPicPr>
            <p:nvPr/>
          </p:nvPicPr>
          <p:blipFill>
            <a:blip r:embed="rId2">
              <a:extLst/>
            </a:blip>
            <a:srcRect l="80580" t="18487" r="3276" b="77310"/>
            <a:stretch>
              <a:fillRect/>
            </a:stretch>
          </p:blipFill>
          <p:spPr>
            <a:xfrm>
              <a:off x="7270130" y="-1"/>
              <a:ext cx="1905001" cy="361952"/>
            </a:xfrm>
            <a:prstGeom prst="rect">
              <a:avLst/>
            </a:prstGeom>
            <a:ln w="12700" cap="flat">
              <a:noFill/>
              <a:miter lim="400000"/>
            </a:ln>
            <a:effectLst/>
          </p:spPr>
        </p:pic>
      </p:grpSp>
      <p:sp>
        <p:nvSpPr>
          <p:cNvPr id="105" name="Shape 105"/>
          <p:cNvSpPr>
            <a:spLocks noGrp="1"/>
          </p:cNvSpPr>
          <p:nvPr>
            <p:ph type="subTitle" sz="quarter" idx="1"/>
          </p:nvPr>
        </p:nvSpPr>
        <p:spPr>
          <a:xfrm>
            <a:off x="0" y="455134"/>
            <a:ext cx="6858000" cy="751497"/>
          </a:xfrm>
          <a:prstGeom prst="rect">
            <a:avLst/>
          </a:prstGeom>
        </p:spPr>
        <p:txBody>
          <a:bodyPr/>
          <a:lstStyle/>
          <a:p>
            <a:pPr algn="l">
              <a:spcBef>
                <a:spcPts val="200"/>
              </a:spcBef>
              <a:defRPr sz="1200" b="1">
                <a:latin typeface="Tahoma"/>
                <a:ea typeface="Tahoma"/>
                <a:cs typeface="Tahoma"/>
                <a:sym typeface="Tahoma"/>
              </a:defRPr>
            </a:pPr>
            <a:r>
              <a:rPr dirty="0"/>
              <a:t>Photo Album</a:t>
            </a:r>
            <a:endParaRPr sz="1000" dirty="0"/>
          </a:p>
          <a:p>
            <a:pPr algn="l">
              <a:spcBef>
                <a:spcPts val="200"/>
              </a:spcBef>
              <a:defRPr sz="1000">
                <a:latin typeface="Tahoma"/>
                <a:ea typeface="Tahoma"/>
                <a:cs typeface="Tahoma"/>
                <a:sym typeface="Tahoma"/>
              </a:defRPr>
            </a:pPr>
            <a:r>
              <a:rPr dirty="0"/>
              <a:t>By </a:t>
            </a:r>
            <a:r>
              <a:rPr lang="en-US" dirty="0" smtClean="0"/>
              <a:t>Persephone </a:t>
            </a:r>
            <a:r>
              <a:rPr dirty="0" smtClean="0"/>
              <a:t>*Updated </a:t>
            </a:r>
            <a:r>
              <a:rPr dirty="0"/>
              <a:t>1 day ago</a:t>
            </a:r>
          </a:p>
        </p:txBody>
      </p:sp>
      <p:sp>
        <p:nvSpPr>
          <p:cNvPr id="106" name="Shape 106"/>
          <p:cNvSpPr/>
          <p:nvPr/>
        </p:nvSpPr>
        <p:spPr>
          <a:xfrm>
            <a:off x="888998" y="3730384"/>
            <a:ext cx="2540002" cy="907941"/>
          </a:xfrm>
          <a:prstGeom prst="rect">
            <a:avLst/>
          </a:prstGeom>
          <a:ln w="12700">
            <a:miter lim="400000"/>
          </a:ln>
          <a:extLst>
            <a:ext uri="{C572A759-6A51-4108-AA02-DFA0A04FC94B}">
              <ma14:wrappingTextBoxFlag xmlns:ma14="http://schemas.microsoft.com/office/mac/drawingml/2011/main" xmlns="" val="1"/>
            </a:ext>
          </a:extLst>
        </p:spPr>
        <p:txBody>
          <a:bodyPr wrap="square" lIns="38100" tIns="38100" rIns="38100" bIns="38100">
            <a:spAutoFit/>
          </a:bodyPr>
          <a:lstStyle>
            <a:lvl1pPr algn="just">
              <a:defRPr sz="900">
                <a:latin typeface="Tahoma"/>
                <a:ea typeface="Tahoma"/>
                <a:cs typeface="Tahoma"/>
                <a:sym typeface="Tahoma"/>
              </a:defRPr>
            </a:lvl1pPr>
          </a:lstStyle>
          <a:p>
            <a:r>
              <a:rPr lang="en-US" dirty="0" smtClean="0"/>
              <a:t>Here we </a:t>
            </a:r>
            <a:r>
              <a:rPr lang="en-US" dirty="0" smtClean="0"/>
              <a:t>are in our favorite field. </a:t>
            </a:r>
            <a:r>
              <a:rPr lang="en-US" dirty="0" smtClean="0"/>
              <a:t>My mom loves me - her only daughter – so much. When I am on earth with her, we are  always side by and enjoyed gatherin</a:t>
            </a:r>
            <a:r>
              <a:rPr lang="en-US" dirty="0" smtClean="0"/>
              <a:t>g flowers</a:t>
            </a:r>
            <a:r>
              <a:rPr lang="en-US" dirty="0"/>
              <a:t> </a:t>
            </a:r>
            <a:r>
              <a:rPr lang="en-US" dirty="0" smtClean="0"/>
              <a:t>and collecting grain for the harvest.  I love having time on earth and the warm sunshine.</a:t>
            </a:r>
          </a:p>
        </p:txBody>
      </p:sp>
      <p:sp>
        <p:nvSpPr>
          <p:cNvPr id="110" name="Shape 110"/>
          <p:cNvSpPr/>
          <p:nvPr/>
        </p:nvSpPr>
        <p:spPr>
          <a:xfrm>
            <a:off x="5994400" y="74133"/>
            <a:ext cx="1346200" cy="228601"/>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lnSpc>
                <a:spcPct val="90000"/>
              </a:lnSpc>
              <a:spcBef>
                <a:spcPts val="200"/>
              </a:spcBef>
              <a:defRPr sz="1000" b="1">
                <a:solidFill>
                  <a:srgbClr val="FFFFFF"/>
                </a:solidFill>
                <a:uFill>
                  <a:solidFill>
                    <a:srgbClr val="FFFFFF"/>
                  </a:solidFill>
                </a:uFill>
                <a:latin typeface="Tahoma"/>
                <a:ea typeface="Tahoma"/>
                <a:cs typeface="Tahoma"/>
                <a:sym typeface="Tahoma"/>
              </a:defRPr>
            </a:lvl1pPr>
          </a:lstStyle>
          <a:p>
            <a:r>
              <a:t>Vladimir Lenin</a:t>
            </a:r>
          </a:p>
        </p:txBody>
      </p:sp>
      <p:sp>
        <p:nvSpPr>
          <p:cNvPr id="111" name="Shape 111"/>
          <p:cNvSpPr/>
          <p:nvPr/>
        </p:nvSpPr>
        <p:spPr>
          <a:xfrm>
            <a:off x="4902201" y="4800522"/>
            <a:ext cx="2133600" cy="118494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defTabSz="457200">
              <a:defRPr sz="900">
                <a:uFillTx/>
                <a:latin typeface="Tahoma"/>
                <a:ea typeface="Tahoma"/>
                <a:cs typeface="Tahoma"/>
                <a:sym typeface="Tahoma"/>
              </a:defRPr>
            </a:lvl1pPr>
          </a:lstStyle>
          <a:p>
            <a:r>
              <a:rPr dirty="0"/>
              <a:t>Me (on </a:t>
            </a:r>
            <a:r>
              <a:rPr lang="en-US" dirty="0" smtClean="0"/>
              <a:t>right)</a:t>
            </a:r>
            <a:r>
              <a:rPr dirty="0" smtClean="0"/>
              <a:t> </a:t>
            </a:r>
            <a:r>
              <a:rPr dirty="0"/>
              <a:t>at </a:t>
            </a:r>
            <a:r>
              <a:rPr lang="en-US" dirty="0" smtClean="0"/>
              <a:t>the steps of </a:t>
            </a:r>
            <a:r>
              <a:rPr lang="en-US" dirty="0" smtClean="0"/>
              <a:t>the Underworld where Zeus is convincing Hades</a:t>
            </a:r>
            <a:r>
              <a:rPr dirty="0" smtClean="0"/>
              <a:t> (</a:t>
            </a:r>
            <a:r>
              <a:rPr lang="en-US" dirty="0" smtClean="0"/>
              <a:t>with the crown on the left</a:t>
            </a:r>
            <a:r>
              <a:rPr dirty="0" smtClean="0"/>
              <a:t>)</a:t>
            </a:r>
            <a:r>
              <a:rPr lang="en-US" dirty="0" smtClean="0"/>
              <a:t> that I should only spend six months down in his domain</a:t>
            </a:r>
            <a:r>
              <a:rPr dirty="0" smtClean="0"/>
              <a:t>. </a:t>
            </a:r>
            <a:r>
              <a:rPr dirty="0"/>
              <a:t>This picture was </a:t>
            </a:r>
            <a:r>
              <a:rPr dirty="0" smtClean="0"/>
              <a:t>taken</a:t>
            </a:r>
            <a:r>
              <a:rPr lang="en-US" dirty="0" smtClean="0"/>
              <a:t> by Hermes, who was helping me leave the underworld. You can see my helpful mom, who is by my side. </a:t>
            </a:r>
            <a:endParaRPr dirty="0"/>
          </a:p>
        </p:txBody>
      </p:sp>
      <p:pic>
        <p:nvPicPr>
          <p:cNvPr id="112" name="image4.jpeg"/>
          <p:cNvPicPr>
            <a:picLocks noChangeAspect="1"/>
          </p:cNvPicPr>
          <p:nvPr/>
        </p:nvPicPr>
        <p:blipFill>
          <a:blip r:embed="rId3">
            <a:extLst/>
          </a:blip>
          <a:stretch>
            <a:fillRect/>
          </a:stretch>
        </p:blipFill>
        <p:spPr>
          <a:xfrm>
            <a:off x="5702300" y="50800"/>
            <a:ext cx="266701" cy="266701"/>
          </a:xfrm>
          <a:prstGeom prst="rect">
            <a:avLst/>
          </a:prstGeom>
          <a:ln w="12700">
            <a:miter lim="400000"/>
          </a:ln>
        </p:spPr>
      </p:pic>
      <p:pic>
        <p:nvPicPr>
          <p:cNvPr id="2" name="Picture 1"/>
          <p:cNvPicPr>
            <a:picLocks noChangeAspect="1"/>
          </p:cNvPicPr>
          <p:nvPr/>
        </p:nvPicPr>
        <p:blipFill>
          <a:blip r:embed="rId4"/>
          <a:stretch>
            <a:fillRect/>
          </a:stretch>
        </p:blipFill>
        <p:spPr>
          <a:xfrm>
            <a:off x="1073622" y="1282645"/>
            <a:ext cx="1933575" cy="2371725"/>
          </a:xfrm>
          <a:prstGeom prst="rect">
            <a:avLst/>
          </a:prstGeom>
        </p:spPr>
      </p:pic>
      <p:pic>
        <p:nvPicPr>
          <p:cNvPr id="3" name="Picture 2"/>
          <p:cNvPicPr>
            <a:picLocks noChangeAspect="1"/>
          </p:cNvPicPr>
          <p:nvPr/>
        </p:nvPicPr>
        <p:blipFill>
          <a:blip r:embed="rId5"/>
          <a:stretch>
            <a:fillRect/>
          </a:stretch>
        </p:blipFill>
        <p:spPr>
          <a:xfrm>
            <a:off x="4802187" y="2280500"/>
            <a:ext cx="2066925" cy="2219325"/>
          </a:xfrm>
          <a:prstGeom prst="rect">
            <a:avLst/>
          </a:prstGeom>
        </p:spPr>
      </p:pic>
    </p:spTree>
  </p:cSld>
  <p:clrMapOvr>
    <a:masterClrMapping/>
  </p:clrMapOvr>
  <p:transition spd="slow"/>
</p:sld>
</file>

<file path=ppt/theme/theme1.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117</TotalTime>
  <Words>869</Words>
  <Application>Microsoft Office PowerPoint</Application>
  <PresentationFormat>On-screen Show (4:3)</PresentationFormat>
  <Paragraphs>53</Paragraphs>
  <Slides>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vt:i4>
      </vt:variant>
    </vt:vector>
  </HeadingPairs>
  <TitlesOfParts>
    <vt:vector size="7" baseType="lpstr">
      <vt:lpstr>Arial</vt:lpstr>
      <vt:lpstr>Lucida Grande</vt:lpstr>
      <vt:lpstr>Tahoma</vt:lpstr>
      <vt:lpstr>White</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Nicole Butler</cp:lastModifiedBy>
  <cp:revision>11</cp:revision>
  <dcterms:modified xsi:type="dcterms:W3CDTF">2017-05-19T16:58:46Z</dcterms:modified>
</cp:coreProperties>
</file>